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  <p:sldId id="259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534D1C-ECE5-B7F4-65BF-E9EB396DB8E7}" name="Morgane Awu" initials="MA" userId="S::m.awu@ietp.com::3f9fc048-13ed-40bc-bc3c-d919b8b823cb" providerId="AD"/>
  <p188:author id="{F84B4B27-FC91-D343-0E97-A613B8A5E654}" name="Caty Diokhané" initials="CD" userId="S::c.diokhane@ietp.com::0cfcd1bc-9ed5-4bbd-87d9-61f26e645f52" providerId="AD"/>
  <p188:author id="{73923D4E-6534-557D-4006-DCD6673A6CDD}" name="Raphael Dumont" initials="RD" userId="S::r.dumont@ietp.com::4e799bfc-560d-4398-a3e5-dd784ca9ba0a" providerId="AD"/>
  <p188:author id="{BFD7BCE1-A118-F6EC-B972-3F30D43C5FC1}" name="Clémence Bourrin" initials="CB" userId="S::c.bourrin@ietp.com::1d04783d-4100-4268-97ba-4ff6c5f67ae7" providerId="AD"/>
  <p188:author id="{F8AC62FA-374F-2264-FA61-9110FDEB141E}" name="Barbara Adolehoume" initials="BA" userId="S::b.adolehoume@ietp.com::d293cdc7-1a32-4a14-a57c-585fcbdf89e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 Dilly" initials="T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69"/>
    <a:srgbClr val="C44C41"/>
    <a:srgbClr val="4A4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1DDA06-84DA-4F9F-B8E5-53F8FC847687}" v="2" dt="2025-01-23T13:55:47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204" y="-496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y Diokhané" userId="S::c.diokhane@ietp.com::0cfcd1bc-9ed5-4bbd-87d9-61f26e645f52" providerId="AD" clId="Web-{81BEE6AB-BC18-78FC-18D8-3BA707E2E9A3}"/>
    <pc:docChg chg="modSld">
      <pc:chgData name="Caty Diokhané" userId="S::c.diokhane@ietp.com::0cfcd1bc-9ed5-4bbd-87d9-61f26e645f52" providerId="AD" clId="Web-{81BEE6AB-BC18-78FC-18D8-3BA707E2E9A3}" dt="2025-01-21T17:43:41.174" v="20" actId="20577"/>
      <pc:docMkLst>
        <pc:docMk/>
      </pc:docMkLst>
      <pc:sldChg chg="modSp">
        <pc:chgData name="Caty Diokhané" userId="S::c.diokhane@ietp.com::0cfcd1bc-9ed5-4bbd-87d9-61f26e645f52" providerId="AD" clId="Web-{81BEE6AB-BC18-78FC-18D8-3BA707E2E9A3}" dt="2025-01-21T17:43:41.174" v="20" actId="20577"/>
        <pc:sldMkLst>
          <pc:docMk/>
          <pc:sldMk cId="644984899" sldId="262"/>
        </pc:sldMkLst>
        <pc:spChg chg="mod">
          <ac:chgData name="Caty Diokhané" userId="S::c.diokhane@ietp.com::0cfcd1bc-9ed5-4bbd-87d9-61f26e645f52" providerId="AD" clId="Web-{81BEE6AB-BC18-78FC-18D8-3BA707E2E9A3}" dt="2025-01-21T17:41:43.419" v="1" actId="20577"/>
          <ac:spMkLst>
            <pc:docMk/>
            <pc:sldMk cId="644984899" sldId="262"/>
            <ac:spMk id="43" creationId="{3A23B32A-A234-472C-BA7A-2571FB2BB7AE}"/>
          </ac:spMkLst>
        </pc:spChg>
        <pc:spChg chg="mod">
          <ac:chgData name="Caty Diokhané" userId="S::c.diokhane@ietp.com::0cfcd1bc-9ed5-4bbd-87d9-61f26e645f52" providerId="AD" clId="Web-{81BEE6AB-BC18-78FC-18D8-3BA707E2E9A3}" dt="2025-01-21T17:43:41.174" v="20" actId="20577"/>
          <ac:spMkLst>
            <pc:docMk/>
            <pc:sldMk cId="644984899" sldId="262"/>
            <ac:spMk id="63" creationId="{01DE3F8D-2C57-4A6D-87E5-C7B679DF7E17}"/>
          </ac:spMkLst>
        </pc:spChg>
      </pc:sldChg>
    </pc:docChg>
  </pc:docChgLst>
  <pc:docChgLst>
    <pc:chgData name="Morgane Awu" userId="3f9fc048-13ed-40bc-bc3c-d919b8b823cb" providerId="ADAL" clId="{BC1DDA06-84DA-4F9F-B8E5-53F8FC847687}"/>
    <pc:docChg chg="undo redo custSel modSld">
      <pc:chgData name="Morgane Awu" userId="3f9fc048-13ed-40bc-bc3c-d919b8b823cb" providerId="ADAL" clId="{BC1DDA06-84DA-4F9F-B8E5-53F8FC847687}" dt="2025-01-23T13:55:57.618" v="229" actId="207"/>
      <pc:docMkLst>
        <pc:docMk/>
      </pc:docMkLst>
      <pc:sldChg chg="modSp mod">
        <pc:chgData name="Morgane Awu" userId="3f9fc048-13ed-40bc-bc3c-d919b8b823cb" providerId="ADAL" clId="{BC1DDA06-84DA-4F9F-B8E5-53F8FC847687}" dt="2025-01-23T13:55:57.618" v="229" actId="207"/>
        <pc:sldMkLst>
          <pc:docMk/>
          <pc:sldMk cId="2309502942" sldId="259"/>
        </pc:sldMkLst>
        <pc:spChg chg="mod">
          <ac:chgData name="Morgane Awu" userId="3f9fc048-13ed-40bc-bc3c-d919b8b823cb" providerId="ADAL" clId="{BC1DDA06-84DA-4F9F-B8E5-53F8FC847687}" dt="2025-01-23T09:24:04.328" v="139" actId="20577"/>
          <ac:spMkLst>
            <pc:docMk/>
            <pc:sldMk cId="2309502942" sldId="259"/>
            <ac:spMk id="2" creationId="{4EB0E9D2-DFCF-A04F-C048-071B37477632}"/>
          </ac:spMkLst>
        </pc:spChg>
        <pc:spChg chg="mod">
          <ac:chgData name="Morgane Awu" userId="3f9fc048-13ed-40bc-bc3c-d919b8b823cb" providerId="ADAL" clId="{BC1DDA06-84DA-4F9F-B8E5-53F8FC847687}" dt="2025-01-23T09:34:42.870" v="181"/>
          <ac:spMkLst>
            <pc:docMk/>
            <pc:sldMk cId="2309502942" sldId="259"/>
            <ac:spMk id="3" creationId="{D9FAA2F4-8A72-4CEC-B090-14C9FF9F1C32}"/>
          </ac:spMkLst>
        </pc:spChg>
        <pc:spChg chg="mod">
          <ac:chgData name="Morgane Awu" userId="3f9fc048-13ed-40bc-bc3c-d919b8b823cb" providerId="ADAL" clId="{BC1DDA06-84DA-4F9F-B8E5-53F8FC847687}" dt="2025-01-23T09:30:19.231" v="168" actId="207"/>
          <ac:spMkLst>
            <pc:docMk/>
            <pc:sldMk cId="2309502942" sldId="259"/>
            <ac:spMk id="16" creationId="{ED074458-CFC1-4FAF-85E8-EA95823EC97D}"/>
          </ac:spMkLst>
        </pc:spChg>
        <pc:spChg chg="mod">
          <ac:chgData name="Morgane Awu" userId="3f9fc048-13ed-40bc-bc3c-d919b8b823cb" providerId="ADAL" clId="{BC1DDA06-84DA-4F9F-B8E5-53F8FC847687}" dt="2025-01-23T09:34:23.467" v="180" actId="20577"/>
          <ac:spMkLst>
            <pc:docMk/>
            <pc:sldMk cId="2309502942" sldId="259"/>
            <ac:spMk id="22" creationId="{9FC4F372-6108-4689-8368-55A0681F39EA}"/>
          </ac:spMkLst>
        </pc:spChg>
        <pc:spChg chg="mod">
          <ac:chgData name="Morgane Awu" userId="3f9fc048-13ed-40bc-bc3c-d919b8b823cb" providerId="ADAL" clId="{BC1DDA06-84DA-4F9F-B8E5-53F8FC847687}" dt="2025-01-23T09:25:23.107" v="147" actId="207"/>
          <ac:spMkLst>
            <pc:docMk/>
            <pc:sldMk cId="2309502942" sldId="259"/>
            <ac:spMk id="23" creationId="{0AB5FDA4-FBF3-4D04-B4F5-CEF07BF5768C}"/>
          </ac:spMkLst>
        </pc:spChg>
        <pc:spChg chg="mod">
          <ac:chgData name="Morgane Awu" userId="3f9fc048-13ed-40bc-bc3c-d919b8b823cb" providerId="ADAL" clId="{BC1DDA06-84DA-4F9F-B8E5-53F8FC847687}" dt="2025-01-23T09:35:00.658" v="226" actId="20577"/>
          <ac:spMkLst>
            <pc:docMk/>
            <pc:sldMk cId="2309502942" sldId="259"/>
            <ac:spMk id="25" creationId="{893754A9-F4F9-4B42-9566-F170A1AC79DD}"/>
          </ac:spMkLst>
        </pc:spChg>
        <pc:spChg chg="mod">
          <ac:chgData name="Morgane Awu" userId="3f9fc048-13ed-40bc-bc3c-d919b8b823cb" providerId="ADAL" clId="{BC1DDA06-84DA-4F9F-B8E5-53F8FC847687}" dt="2025-01-23T13:55:57.618" v="229" actId="207"/>
          <ac:spMkLst>
            <pc:docMk/>
            <pc:sldMk cId="2309502942" sldId="259"/>
            <ac:spMk id="35" creationId="{F9887DEE-A1C1-4E88-BC44-EAFE26F80E42}"/>
          </ac:spMkLst>
        </pc:spChg>
        <pc:spChg chg="mod">
          <ac:chgData name="Morgane Awu" userId="3f9fc048-13ed-40bc-bc3c-d919b8b823cb" providerId="ADAL" clId="{BC1DDA06-84DA-4F9F-B8E5-53F8FC847687}" dt="2025-01-23T09:30:38.165" v="178" actId="20577"/>
          <ac:spMkLst>
            <pc:docMk/>
            <pc:sldMk cId="2309502942" sldId="259"/>
            <ac:spMk id="42" creationId="{014CF3E8-DFD0-4836-AC48-FE607821B679}"/>
          </ac:spMkLst>
        </pc:spChg>
      </pc:sldChg>
      <pc:sldChg chg="modSp mod">
        <pc:chgData name="Morgane Awu" userId="3f9fc048-13ed-40bc-bc3c-d919b8b823cb" providerId="ADAL" clId="{BC1DDA06-84DA-4F9F-B8E5-53F8FC847687}" dt="2025-01-23T09:23:33.685" v="136" actId="113"/>
        <pc:sldMkLst>
          <pc:docMk/>
          <pc:sldMk cId="644984899" sldId="262"/>
        </pc:sldMkLst>
        <pc:spChg chg="mod">
          <ac:chgData name="Morgane Awu" userId="3f9fc048-13ed-40bc-bc3c-d919b8b823cb" providerId="ADAL" clId="{BC1DDA06-84DA-4F9F-B8E5-53F8FC847687}" dt="2025-01-23T09:16:51.377" v="81"/>
          <ac:spMkLst>
            <pc:docMk/>
            <pc:sldMk cId="644984899" sldId="262"/>
            <ac:spMk id="2" creationId="{0D51D20C-5CB5-95F4-1AE9-4C5F76011E35}"/>
          </ac:spMkLst>
        </pc:spChg>
        <pc:spChg chg="mod">
          <ac:chgData name="Morgane Awu" userId="3f9fc048-13ed-40bc-bc3c-d919b8b823cb" providerId="ADAL" clId="{BC1DDA06-84DA-4F9F-B8E5-53F8FC847687}" dt="2025-01-23T09:21:42.908" v="130"/>
          <ac:spMkLst>
            <pc:docMk/>
            <pc:sldMk cId="644984899" sldId="262"/>
            <ac:spMk id="31" creationId="{2CA9E184-D1B7-8A98-0C85-4A9A741B379C}"/>
          </ac:spMkLst>
        </pc:spChg>
        <pc:spChg chg="mod">
          <ac:chgData name="Morgane Awu" userId="3f9fc048-13ed-40bc-bc3c-d919b8b823cb" providerId="ADAL" clId="{BC1DDA06-84DA-4F9F-B8E5-53F8FC847687}" dt="2025-01-23T09:20:37.809" v="126" actId="207"/>
          <ac:spMkLst>
            <pc:docMk/>
            <pc:sldMk cId="644984899" sldId="262"/>
            <ac:spMk id="42" creationId="{E53E318C-3FD4-40F9-A4D6-5144F7268AF3}"/>
          </ac:spMkLst>
        </pc:spChg>
        <pc:spChg chg="mod">
          <ac:chgData name="Morgane Awu" userId="3f9fc048-13ed-40bc-bc3c-d919b8b823cb" providerId="ADAL" clId="{BC1DDA06-84DA-4F9F-B8E5-53F8FC847687}" dt="2025-01-23T09:20:58.506" v="129" actId="207"/>
          <ac:spMkLst>
            <pc:docMk/>
            <pc:sldMk cId="644984899" sldId="262"/>
            <ac:spMk id="43" creationId="{3A23B32A-A234-472C-BA7A-2571FB2BB7AE}"/>
          </ac:spMkLst>
        </pc:spChg>
        <pc:spChg chg="mod">
          <ac:chgData name="Morgane Awu" userId="3f9fc048-13ed-40bc-bc3c-d919b8b823cb" providerId="ADAL" clId="{BC1DDA06-84DA-4F9F-B8E5-53F8FC847687}" dt="2025-01-23T09:18:44.485" v="99" actId="20577"/>
          <ac:spMkLst>
            <pc:docMk/>
            <pc:sldMk cId="644984899" sldId="262"/>
            <ac:spMk id="46" creationId="{25919285-7923-4B2D-BE30-BDF51DA72EE5}"/>
          </ac:spMkLst>
        </pc:spChg>
        <pc:spChg chg="mod">
          <ac:chgData name="Morgane Awu" userId="3f9fc048-13ed-40bc-bc3c-d919b8b823cb" providerId="ADAL" clId="{BC1DDA06-84DA-4F9F-B8E5-53F8FC847687}" dt="2025-01-23T09:18:51.158" v="119" actId="20577"/>
          <ac:spMkLst>
            <pc:docMk/>
            <pc:sldMk cId="644984899" sldId="262"/>
            <ac:spMk id="52" creationId="{BEB73DF6-424B-4FB6-B361-E3FEC63E9353}"/>
          </ac:spMkLst>
        </pc:spChg>
        <pc:spChg chg="mod">
          <ac:chgData name="Morgane Awu" userId="3f9fc048-13ed-40bc-bc3c-d919b8b823cb" providerId="ADAL" clId="{BC1DDA06-84DA-4F9F-B8E5-53F8FC847687}" dt="2025-01-23T09:18:34.503" v="87" actId="113"/>
          <ac:spMkLst>
            <pc:docMk/>
            <pc:sldMk cId="644984899" sldId="262"/>
            <ac:spMk id="55" creationId="{C527D502-7D2E-4E14-9FFE-B4A0DD74D435}"/>
          </ac:spMkLst>
        </pc:spChg>
        <pc:spChg chg="mod">
          <ac:chgData name="Morgane Awu" userId="3f9fc048-13ed-40bc-bc3c-d919b8b823cb" providerId="ADAL" clId="{BC1DDA06-84DA-4F9F-B8E5-53F8FC847687}" dt="2025-01-23T09:23:33.685" v="136" actId="113"/>
          <ac:spMkLst>
            <pc:docMk/>
            <pc:sldMk cId="644984899" sldId="262"/>
            <ac:spMk id="63" creationId="{01DE3F8D-2C57-4A6D-87E5-C7B679DF7E17}"/>
          </ac:spMkLst>
        </pc:spChg>
        <pc:spChg chg="mod">
          <ac:chgData name="Morgane Awu" userId="3f9fc048-13ed-40bc-bc3c-d919b8b823cb" providerId="ADAL" clId="{BC1DDA06-84DA-4F9F-B8E5-53F8FC847687}" dt="2025-01-23T09:16:21.063" v="80" actId="1036"/>
          <ac:spMkLst>
            <pc:docMk/>
            <pc:sldMk cId="644984899" sldId="262"/>
            <ac:spMk id="85" creationId="{33A8CC02-ADD0-4DE3-89C2-22F489AB8613}"/>
          </ac:spMkLst>
        </pc:spChg>
        <pc:spChg chg="mod">
          <ac:chgData name="Morgane Awu" userId="3f9fc048-13ed-40bc-bc3c-d919b8b823cb" providerId="ADAL" clId="{BC1DDA06-84DA-4F9F-B8E5-53F8FC847687}" dt="2025-01-23T09:16:21.063" v="80" actId="1036"/>
          <ac:spMkLst>
            <pc:docMk/>
            <pc:sldMk cId="644984899" sldId="262"/>
            <ac:spMk id="86" creationId="{D02996CC-4BA5-480C-AF80-0E50240231AA}"/>
          </ac:spMkLst>
        </pc:spChg>
        <pc:spChg chg="mod">
          <ac:chgData name="Morgane Awu" userId="3f9fc048-13ed-40bc-bc3c-d919b8b823cb" providerId="ADAL" clId="{BC1DDA06-84DA-4F9F-B8E5-53F8FC847687}" dt="2025-01-23T09:13:41.138" v="5"/>
          <ac:spMkLst>
            <pc:docMk/>
            <pc:sldMk cId="644984899" sldId="262"/>
            <ac:spMk id="92" creationId="{F7959E5C-400B-445F-AA85-689D404B2483}"/>
          </ac:spMkLst>
        </pc:spChg>
        <pc:spChg chg="mod">
          <ac:chgData name="Morgane Awu" userId="3f9fc048-13ed-40bc-bc3c-d919b8b823cb" providerId="ADAL" clId="{BC1DDA06-84DA-4F9F-B8E5-53F8FC847687}" dt="2025-01-23T09:13:15.249" v="4"/>
          <ac:spMkLst>
            <pc:docMk/>
            <pc:sldMk cId="644984899" sldId="262"/>
            <ac:spMk id="95" creationId="{0AE540CC-FEB4-4080-B9B9-AA7C3677DB48}"/>
          </ac:spMkLst>
        </pc:spChg>
      </pc:sldChg>
    </pc:docChg>
  </pc:docChgLst>
  <pc:docChgLst>
    <pc:chgData name="Clémence Bourrin" userId="1d04783d-4100-4268-97ba-4ff6c5f67ae7" providerId="ADAL" clId="{0690A100-88EC-45DB-AF8F-A7E82DCB8833}"/>
    <pc:docChg chg="undo redo custSel modSld">
      <pc:chgData name="Clémence Bourrin" userId="1d04783d-4100-4268-97ba-4ff6c5f67ae7" providerId="ADAL" clId="{0690A100-88EC-45DB-AF8F-A7E82DCB8833}" dt="2025-01-23T13:41:27.144" v="342" actId="12789"/>
      <pc:docMkLst>
        <pc:docMk/>
      </pc:docMkLst>
      <pc:sldChg chg="delSp modSp mod">
        <pc:chgData name="Clémence Bourrin" userId="1d04783d-4100-4268-97ba-4ff6c5f67ae7" providerId="ADAL" clId="{0690A100-88EC-45DB-AF8F-A7E82DCB8833}" dt="2025-01-23T13:39:52.141" v="329" actId="20577"/>
        <pc:sldMkLst>
          <pc:docMk/>
          <pc:sldMk cId="2309502942" sldId="259"/>
        </pc:sldMkLst>
        <pc:spChg chg="mod">
          <ac:chgData name="Clémence Bourrin" userId="1d04783d-4100-4268-97ba-4ff6c5f67ae7" providerId="ADAL" clId="{0690A100-88EC-45DB-AF8F-A7E82DCB8833}" dt="2025-01-23T13:20:58.789" v="213" actId="14100"/>
          <ac:spMkLst>
            <pc:docMk/>
            <pc:sldMk cId="2309502942" sldId="259"/>
            <ac:spMk id="2" creationId="{4EB0E9D2-DFCF-A04F-C048-071B37477632}"/>
          </ac:spMkLst>
        </pc:spChg>
        <pc:spChg chg="mod">
          <ac:chgData name="Clémence Bourrin" userId="1d04783d-4100-4268-97ba-4ff6c5f67ae7" providerId="ADAL" clId="{0690A100-88EC-45DB-AF8F-A7E82DCB8833}" dt="2025-01-23T13:20:58.789" v="213" actId="14100"/>
          <ac:spMkLst>
            <pc:docMk/>
            <pc:sldMk cId="2309502942" sldId="259"/>
            <ac:spMk id="3" creationId="{D9FAA2F4-8A72-4CEC-B090-14C9FF9F1C32}"/>
          </ac:spMkLst>
        </pc:spChg>
        <pc:spChg chg="mod">
          <ac:chgData name="Clémence Bourrin" userId="1d04783d-4100-4268-97ba-4ff6c5f67ae7" providerId="ADAL" clId="{0690A100-88EC-45DB-AF8F-A7E82DCB8833}" dt="2025-01-23T13:16:19.214" v="95" actId="790"/>
          <ac:spMkLst>
            <pc:docMk/>
            <pc:sldMk cId="2309502942" sldId="259"/>
            <ac:spMk id="4" creationId="{E1BEC6FF-B68E-CB05-733A-F632554353DB}"/>
          </ac:spMkLst>
        </pc:spChg>
        <pc:spChg chg="mod">
          <ac:chgData name="Clémence Bourrin" userId="1d04783d-4100-4268-97ba-4ff6c5f67ae7" providerId="ADAL" clId="{0690A100-88EC-45DB-AF8F-A7E82DCB8833}" dt="2025-01-23T13:21:58.733" v="261" actId="1035"/>
          <ac:spMkLst>
            <pc:docMk/>
            <pc:sldMk cId="2309502942" sldId="259"/>
            <ac:spMk id="16" creationId="{ED074458-CFC1-4FAF-85E8-EA95823EC97D}"/>
          </ac:spMkLst>
        </pc:spChg>
        <pc:spChg chg="mod">
          <ac:chgData name="Clémence Bourrin" userId="1d04783d-4100-4268-97ba-4ff6c5f67ae7" providerId="ADAL" clId="{0690A100-88EC-45DB-AF8F-A7E82DCB8833}" dt="2025-01-23T13:23:54.060" v="287" actId="404"/>
          <ac:spMkLst>
            <pc:docMk/>
            <pc:sldMk cId="2309502942" sldId="259"/>
            <ac:spMk id="18" creationId="{64F635F7-420E-93A4-A681-D7BB4DB608A9}"/>
          </ac:spMkLst>
        </pc:spChg>
        <pc:spChg chg="mod">
          <ac:chgData name="Clémence Bourrin" userId="1d04783d-4100-4268-97ba-4ff6c5f67ae7" providerId="ADAL" clId="{0690A100-88EC-45DB-AF8F-A7E82DCB8833}" dt="2025-01-23T13:23:54.060" v="287" actId="404"/>
          <ac:spMkLst>
            <pc:docMk/>
            <pc:sldMk cId="2309502942" sldId="259"/>
            <ac:spMk id="20" creationId="{04FFCB89-3C2A-D084-40BE-79EB5C8A51AF}"/>
          </ac:spMkLst>
        </pc:spChg>
        <pc:spChg chg="mod">
          <ac:chgData name="Clémence Bourrin" userId="1d04783d-4100-4268-97ba-4ff6c5f67ae7" providerId="ADAL" clId="{0690A100-88EC-45DB-AF8F-A7E82DCB8833}" dt="2025-01-23T13:22:35.744" v="277" actId="20577"/>
          <ac:spMkLst>
            <pc:docMk/>
            <pc:sldMk cId="2309502942" sldId="259"/>
            <ac:spMk id="22" creationId="{9FC4F372-6108-4689-8368-55A0681F39EA}"/>
          </ac:spMkLst>
        </pc:spChg>
        <pc:spChg chg="mod">
          <ac:chgData name="Clémence Bourrin" userId="1d04783d-4100-4268-97ba-4ff6c5f67ae7" providerId="ADAL" clId="{0690A100-88EC-45DB-AF8F-A7E82DCB8833}" dt="2025-01-23T13:39:52.141" v="329" actId="20577"/>
          <ac:spMkLst>
            <pc:docMk/>
            <pc:sldMk cId="2309502942" sldId="259"/>
            <ac:spMk id="23" creationId="{0AB5FDA4-FBF3-4D04-B4F5-CEF07BF5768C}"/>
          </ac:spMkLst>
        </pc:spChg>
        <pc:spChg chg="mod">
          <ac:chgData name="Clémence Bourrin" userId="1d04783d-4100-4268-97ba-4ff6c5f67ae7" providerId="ADAL" clId="{0690A100-88EC-45DB-AF8F-A7E82DCB8833}" dt="2025-01-23T13:23:54.060" v="287" actId="404"/>
          <ac:spMkLst>
            <pc:docMk/>
            <pc:sldMk cId="2309502942" sldId="259"/>
            <ac:spMk id="24" creationId="{FDF8EA28-7D05-0977-B09C-145E2688F7EE}"/>
          </ac:spMkLst>
        </pc:spChg>
        <pc:spChg chg="mod">
          <ac:chgData name="Clémence Bourrin" userId="1d04783d-4100-4268-97ba-4ff6c5f67ae7" providerId="ADAL" clId="{0690A100-88EC-45DB-AF8F-A7E82DCB8833}" dt="2025-01-23T13:23:34.746" v="280" actId="255"/>
          <ac:spMkLst>
            <pc:docMk/>
            <pc:sldMk cId="2309502942" sldId="259"/>
            <ac:spMk id="25" creationId="{893754A9-F4F9-4B42-9566-F170A1AC79DD}"/>
          </ac:spMkLst>
        </pc:spChg>
        <pc:spChg chg="mod">
          <ac:chgData name="Clémence Bourrin" userId="1d04783d-4100-4268-97ba-4ff6c5f67ae7" providerId="ADAL" clId="{0690A100-88EC-45DB-AF8F-A7E82DCB8833}" dt="2025-01-23T13:23:54.060" v="287" actId="404"/>
          <ac:spMkLst>
            <pc:docMk/>
            <pc:sldMk cId="2309502942" sldId="259"/>
            <ac:spMk id="27" creationId="{0ED4AC30-FCC7-E8D9-B345-E1115B564CA0}"/>
          </ac:spMkLst>
        </pc:spChg>
        <pc:spChg chg="del">
          <ac:chgData name="Clémence Bourrin" userId="1d04783d-4100-4268-97ba-4ff6c5f67ae7" providerId="ADAL" clId="{0690A100-88EC-45DB-AF8F-A7E82DCB8833}" dt="2025-01-23T13:23:46.679" v="285" actId="478"/>
          <ac:spMkLst>
            <pc:docMk/>
            <pc:sldMk cId="2309502942" sldId="259"/>
            <ac:spMk id="29" creationId="{18E62AC7-3333-8394-BE83-4E161C65A8D4}"/>
          </ac:spMkLst>
        </pc:spChg>
        <pc:spChg chg="mod">
          <ac:chgData name="Clémence Bourrin" userId="1d04783d-4100-4268-97ba-4ff6c5f67ae7" providerId="ADAL" clId="{0690A100-88EC-45DB-AF8F-A7E82DCB8833}" dt="2025-01-23T13:23:34.746" v="280" actId="255"/>
          <ac:spMkLst>
            <pc:docMk/>
            <pc:sldMk cId="2309502942" sldId="259"/>
            <ac:spMk id="35" creationId="{F9887DEE-A1C1-4E88-BC44-EAFE26F80E42}"/>
          </ac:spMkLst>
        </pc:spChg>
        <pc:spChg chg="mod">
          <ac:chgData name="Clémence Bourrin" userId="1d04783d-4100-4268-97ba-4ff6c5f67ae7" providerId="ADAL" clId="{0690A100-88EC-45DB-AF8F-A7E82DCB8833}" dt="2025-01-23T13:23:41.474" v="284" actId="403"/>
          <ac:spMkLst>
            <pc:docMk/>
            <pc:sldMk cId="2309502942" sldId="259"/>
            <ac:spMk id="42" creationId="{014CF3E8-DFD0-4836-AC48-FE607821B679}"/>
          </ac:spMkLst>
        </pc:spChg>
        <pc:spChg chg="mod">
          <ac:chgData name="Clémence Bourrin" userId="1d04783d-4100-4268-97ba-4ff6c5f67ae7" providerId="ADAL" clId="{0690A100-88EC-45DB-AF8F-A7E82DCB8833}" dt="2025-01-23T13:23:27.773" v="278" actId="2711"/>
          <ac:spMkLst>
            <pc:docMk/>
            <pc:sldMk cId="2309502942" sldId="259"/>
            <ac:spMk id="43" creationId="{C9D6FC4C-A211-4926-9DA5-DADBCBA43E33}"/>
          </ac:spMkLst>
        </pc:spChg>
        <pc:picChg chg="mod">
          <ac:chgData name="Clémence Bourrin" userId="1d04783d-4100-4268-97ba-4ff6c5f67ae7" providerId="ADAL" clId="{0690A100-88EC-45DB-AF8F-A7E82DCB8833}" dt="2025-01-23T13:21:37.533" v="248" actId="1035"/>
          <ac:picMkLst>
            <pc:docMk/>
            <pc:sldMk cId="2309502942" sldId="259"/>
            <ac:picMk id="6" creationId="{E1F5F1C3-6998-9F5B-9565-71C366534A9B}"/>
          </ac:picMkLst>
        </pc:picChg>
        <pc:picChg chg="mod">
          <ac:chgData name="Clémence Bourrin" userId="1d04783d-4100-4268-97ba-4ff6c5f67ae7" providerId="ADAL" clId="{0690A100-88EC-45DB-AF8F-A7E82DCB8833}" dt="2025-01-23T13:21:37.533" v="248" actId="1035"/>
          <ac:picMkLst>
            <pc:docMk/>
            <pc:sldMk cId="2309502942" sldId="259"/>
            <ac:picMk id="10" creationId="{CB8A9258-3D69-4FC5-9F28-25293B4F89E5}"/>
          </ac:picMkLst>
        </pc:picChg>
        <pc:picChg chg="mod">
          <ac:chgData name="Clémence Bourrin" userId="1d04783d-4100-4268-97ba-4ff6c5f67ae7" providerId="ADAL" clId="{0690A100-88EC-45DB-AF8F-A7E82DCB8833}" dt="2025-01-23T13:21:37.533" v="248" actId="1035"/>
          <ac:picMkLst>
            <pc:docMk/>
            <pc:sldMk cId="2309502942" sldId="259"/>
            <ac:picMk id="13" creationId="{4BA7F0E8-D124-4FF0-AAA7-4DA3BAE6436C}"/>
          </ac:picMkLst>
        </pc:picChg>
        <pc:picChg chg="mod">
          <ac:chgData name="Clémence Bourrin" userId="1d04783d-4100-4268-97ba-4ff6c5f67ae7" providerId="ADAL" clId="{0690A100-88EC-45DB-AF8F-A7E82DCB8833}" dt="2025-01-23T13:21:37.533" v="248" actId="1035"/>
          <ac:picMkLst>
            <pc:docMk/>
            <pc:sldMk cId="2309502942" sldId="259"/>
            <ac:picMk id="19" creationId="{23491980-C65F-4578-B833-3F97FF88F1B0}"/>
          </ac:picMkLst>
        </pc:picChg>
        <pc:picChg chg="mod">
          <ac:chgData name="Clémence Bourrin" userId="1d04783d-4100-4268-97ba-4ff6c5f67ae7" providerId="ADAL" clId="{0690A100-88EC-45DB-AF8F-A7E82DCB8833}" dt="2025-01-23T13:21:37.533" v="248" actId="1035"/>
          <ac:picMkLst>
            <pc:docMk/>
            <pc:sldMk cId="2309502942" sldId="259"/>
            <ac:picMk id="28" creationId="{9C58984A-B138-44B2-A53F-3E3E17D26EF0}"/>
          </ac:picMkLst>
        </pc:picChg>
        <pc:picChg chg="del">
          <ac:chgData name="Clémence Bourrin" userId="1d04783d-4100-4268-97ba-4ff6c5f67ae7" providerId="ADAL" clId="{0690A100-88EC-45DB-AF8F-A7E82DCB8833}" dt="2025-01-23T13:23:46.679" v="285" actId="478"/>
          <ac:picMkLst>
            <pc:docMk/>
            <pc:sldMk cId="2309502942" sldId="259"/>
            <ac:picMk id="38" creationId="{B6AB7AE7-EE72-8B99-C82D-C038623C4790}"/>
          </ac:picMkLst>
        </pc:picChg>
      </pc:sldChg>
      <pc:sldChg chg="delSp modSp mod">
        <pc:chgData name="Clémence Bourrin" userId="1d04783d-4100-4268-97ba-4ff6c5f67ae7" providerId="ADAL" clId="{0690A100-88EC-45DB-AF8F-A7E82DCB8833}" dt="2025-01-23T13:41:27.144" v="342" actId="12789"/>
        <pc:sldMkLst>
          <pc:docMk/>
          <pc:sldMk cId="644984899" sldId="262"/>
        </pc:sldMkLst>
        <pc:spChg chg="mod">
          <ac:chgData name="Clémence Bourrin" userId="1d04783d-4100-4268-97ba-4ff6c5f67ae7" providerId="ADAL" clId="{0690A100-88EC-45DB-AF8F-A7E82DCB8833}" dt="2025-01-23T13:17:53.226" v="163" actId="120"/>
          <ac:spMkLst>
            <pc:docMk/>
            <pc:sldMk cId="644984899" sldId="262"/>
            <ac:spMk id="2" creationId="{0D51D20C-5CB5-95F4-1AE9-4C5F76011E35}"/>
          </ac:spMkLst>
        </pc:spChg>
        <pc:spChg chg="mod">
          <ac:chgData name="Clémence Bourrin" userId="1d04783d-4100-4268-97ba-4ff6c5f67ae7" providerId="ADAL" clId="{0690A100-88EC-45DB-AF8F-A7E82DCB8833}" dt="2025-01-23T13:14:49.729" v="24" actId="14100"/>
          <ac:spMkLst>
            <pc:docMk/>
            <pc:sldMk cId="644984899" sldId="262"/>
            <ac:spMk id="30" creationId="{1746B590-84BF-EBF3-8DBE-F59A5D88A191}"/>
          </ac:spMkLst>
        </pc:spChg>
        <pc:spChg chg="mod">
          <ac:chgData name="Clémence Bourrin" userId="1d04783d-4100-4268-97ba-4ff6c5f67ae7" providerId="ADAL" clId="{0690A100-88EC-45DB-AF8F-A7E82DCB8833}" dt="2025-01-23T13:20:44.989" v="202" actId="1036"/>
          <ac:spMkLst>
            <pc:docMk/>
            <pc:sldMk cId="644984899" sldId="262"/>
            <ac:spMk id="31" creationId="{2CA9E184-D1B7-8A98-0C85-4A9A741B379C}"/>
          </ac:spMkLst>
        </pc:spChg>
        <pc:spChg chg="mod">
          <ac:chgData name="Clémence Bourrin" userId="1d04783d-4100-4268-97ba-4ff6c5f67ae7" providerId="ADAL" clId="{0690A100-88EC-45DB-AF8F-A7E82DCB8833}" dt="2025-01-23T13:41:21.260" v="341" actId="1035"/>
          <ac:spMkLst>
            <pc:docMk/>
            <pc:sldMk cId="644984899" sldId="262"/>
            <ac:spMk id="42" creationId="{E53E318C-3FD4-40F9-A4D6-5144F7268AF3}"/>
          </ac:spMkLst>
        </pc:spChg>
        <pc:spChg chg="mod">
          <ac:chgData name="Clémence Bourrin" userId="1d04783d-4100-4268-97ba-4ff6c5f67ae7" providerId="ADAL" clId="{0690A100-88EC-45DB-AF8F-A7E82DCB8833}" dt="2025-01-23T13:41:21.260" v="341" actId="1035"/>
          <ac:spMkLst>
            <pc:docMk/>
            <pc:sldMk cId="644984899" sldId="262"/>
            <ac:spMk id="43" creationId="{3A23B32A-A234-472C-BA7A-2571FB2BB7AE}"/>
          </ac:spMkLst>
        </pc:spChg>
        <pc:spChg chg="mod">
          <ac:chgData name="Clémence Bourrin" userId="1d04783d-4100-4268-97ba-4ff6c5f67ae7" providerId="ADAL" clId="{0690A100-88EC-45DB-AF8F-A7E82DCB8833}" dt="2025-01-23T13:41:27.144" v="342" actId="12789"/>
          <ac:spMkLst>
            <pc:docMk/>
            <pc:sldMk cId="644984899" sldId="262"/>
            <ac:spMk id="44" creationId="{28020760-68E8-4653-B830-28E95B315D44}"/>
          </ac:spMkLst>
        </pc:spChg>
        <pc:spChg chg="mod">
          <ac:chgData name="Clémence Bourrin" userId="1d04783d-4100-4268-97ba-4ff6c5f67ae7" providerId="ADAL" clId="{0690A100-88EC-45DB-AF8F-A7E82DCB8833}" dt="2025-01-23T13:41:27.144" v="342" actId="12789"/>
          <ac:spMkLst>
            <pc:docMk/>
            <pc:sldMk cId="644984899" sldId="262"/>
            <ac:spMk id="45" creationId="{0F22B25D-EB6C-4CFA-B3EE-836F5E2E4BE3}"/>
          </ac:spMkLst>
        </pc:spChg>
        <pc:spChg chg="mod">
          <ac:chgData name="Clémence Bourrin" userId="1d04783d-4100-4268-97ba-4ff6c5f67ae7" providerId="ADAL" clId="{0690A100-88EC-45DB-AF8F-A7E82DCB8833}" dt="2025-01-23T13:41:27.144" v="342" actId="12789"/>
          <ac:spMkLst>
            <pc:docMk/>
            <pc:sldMk cId="644984899" sldId="262"/>
            <ac:spMk id="46" creationId="{25919285-7923-4B2D-BE30-BDF51DA72EE5}"/>
          </ac:spMkLst>
        </pc:spChg>
        <pc:spChg chg="mod">
          <ac:chgData name="Clémence Bourrin" userId="1d04783d-4100-4268-97ba-4ff6c5f67ae7" providerId="ADAL" clId="{0690A100-88EC-45DB-AF8F-A7E82DCB8833}" dt="2025-01-23T13:41:27.144" v="342" actId="12789"/>
          <ac:spMkLst>
            <pc:docMk/>
            <pc:sldMk cId="644984899" sldId="262"/>
            <ac:spMk id="49" creationId="{987FC710-A9CA-415A-97C0-63BD0586B066}"/>
          </ac:spMkLst>
        </pc:spChg>
        <pc:spChg chg="mod">
          <ac:chgData name="Clémence Bourrin" userId="1d04783d-4100-4268-97ba-4ff6c5f67ae7" providerId="ADAL" clId="{0690A100-88EC-45DB-AF8F-A7E82DCB8833}" dt="2025-01-23T13:41:27.144" v="342" actId="12789"/>
          <ac:spMkLst>
            <pc:docMk/>
            <pc:sldMk cId="644984899" sldId="262"/>
            <ac:spMk id="51" creationId="{3CECDEEE-A7D6-4AFB-9C4F-8666577E17CB}"/>
          </ac:spMkLst>
        </pc:spChg>
        <pc:spChg chg="mod">
          <ac:chgData name="Clémence Bourrin" userId="1d04783d-4100-4268-97ba-4ff6c5f67ae7" providerId="ADAL" clId="{0690A100-88EC-45DB-AF8F-A7E82DCB8833}" dt="2025-01-23T13:41:27.144" v="342" actId="12789"/>
          <ac:spMkLst>
            <pc:docMk/>
            <pc:sldMk cId="644984899" sldId="262"/>
            <ac:spMk id="52" creationId="{BEB73DF6-424B-4FB6-B361-E3FEC63E9353}"/>
          </ac:spMkLst>
        </pc:spChg>
        <pc:spChg chg="mod">
          <ac:chgData name="Clémence Bourrin" userId="1d04783d-4100-4268-97ba-4ff6c5f67ae7" providerId="ADAL" clId="{0690A100-88EC-45DB-AF8F-A7E82DCB8833}" dt="2025-01-23T13:25:48.622" v="294" actId="948"/>
          <ac:spMkLst>
            <pc:docMk/>
            <pc:sldMk cId="644984899" sldId="262"/>
            <ac:spMk id="55" creationId="{C527D502-7D2E-4E14-9FFE-B4A0DD74D435}"/>
          </ac:spMkLst>
        </pc:spChg>
        <pc:spChg chg="mod">
          <ac:chgData name="Clémence Bourrin" userId="1d04783d-4100-4268-97ba-4ff6c5f67ae7" providerId="ADAL" clId="{0690A100-88EC-45DB-AF8F-A7E82DCB8833}" dt="2025-01-23T13:20:33.679" v="194" actId="113"/>
          <ac:spMkLst>
            <pc:docMk/>
            <pc:sldMk cId="644984899" sldId="262"/>
            <ac:spMk id="63" creationId="{01DE3F8D-2C57-4A6D-87E5-C7B679DF7E17}"/>
          </ac:spMkLst>
        </pc:spChg>
        <pc:spChg chg="del mod">
          <ac:chgData name="Clémence Bourrin" userId="1d04783d-4100-4268-97ba-4ff6c5f67ae7" providerId="ADAL" clId="{0690A100-88EC-45DB-AF8F-A7E82DCB8833}" dt="2025-01-23T13:15:17.651" v="70" actId="478"/>
          <ac:spMkLst>
            <pc:docMk/>
            <pc:sldMk cId="644984899" sldId="262"/>
            <ac:spMk id="78" creationId="{6F3D2CD7-E88A-4D6B-9214-BE8241E66A7C}"/>
          </ac:spMkLst>
        </pc:spChg>
        <pc:spChg chg="mod">
          <ac:chgData name="Clémence Bourrin" userId="1d04783d-4100-4268-97ba-4ff6c5f67ae7" providerId="ADAL" clId="{0690A100-88EC-45DB-AF8F-A7E82DCB8833}" dt="2025-01-23T13:16:04.959" v="93" actId="790"/>
          <ac:spMkLst>
            <pc:docMk/>
            <pc:sldMk cId="644984899" sldId="262"/>
            <ac:spMk id="79" creationId="{D51C0466-85D3-4DCB-A8D7-0944FE2B12E7}"/>
          </ac:spMkLst>
        </pc:spChg>
        <pc:spChg chg="mod">
          <ac:chgData name="Clémence Bourrin" userId="1d04783d-4100-4268-97ba-4ff6c5f67ae7" providerId="ADAL" clId="{0690A100-88EC-45DB-AF8F-A7E82DCB8833}" dt="2025-01-23T13:24:08.409" v="293" actId="1038"/>
          <ac:spMkLst>
            <pc:docMk/>
            <pc:sldMk cId="644984899" sldId="262"/>
            <ac:spMk id="84" creationId="{C571F56B-AB01-4091-BA3E-7F48C46C393A}"/>
          </ac:spMkLst>
        </pc:spChg>
        <pc:spChg chg="mod">
          <ac:chgData name="Clémence Bourrin" userId="1d04783d-4100-4268-97ba-4ff6c5f67ae7" providerId="ADAL" clId="{0690A100-88EC-45DB-AF8F-A7E82DCB8833}" dt="2025-01-23T13:18:33.433" v="182" actId="1037"/>
          <ac:spMkLst>
            <pc:docMk/>
            <pc:sldMk cId="644984899" sldId="262"/>
            <ac:spMk id="85" creationId="{33A8CC02-ADD0-4DE3-89C2-22F489AB8613}"/>
          </ac:spMkLst>
        </pc:spChg>
        <pc:spChg chg="mod">
          <ac:chgData name="Clémence Bourrin" userId="1d04783d-4100-4268-97ba-4ff6c5f67ae7" providerId="ADAL" clId="{0690A100-88EC-45DB-AF8F-A7E82DCB8833}" dt="2025-01-23T13:18:27.462" v="171" actId="2711"/>
          <ac:spMkLst>
            <pc:docMk/>
            <pc:sldMk cId="644984899" sldId="262"/>
            <ac:spMk id="86" creationId="{D02996CC-4BA5-480C-AF80-0E50240231AA}"/>
          </ac:spMkLst>
        </pc:spChg>
        <pc:spChg chg="mod">
          <ac:chgData name="Clémence Bourrin" userId="1d04783d-4100-4268-97ba-4ff6c5f67ae7" providerId="ADAL" clId="{0690A100-88EC-45DB-AF8F-A7E82DCB8833}" dt="2025-01-23T13:24:08.409" v="293" actId="1038"/>
          <ac:spMkLst>
            <pc:docMk/>
            <pc:sldMk cId="644984899" sldId="262"/>
            <ac:spMk id="87" creationId="{3148A581-9DB5-4A32-BF89-3427754F7E20}"/>
          </ac:spMkLst>
        </pc:spChg>
        <pc:spChg chg="mod">
          <ac:chgData name="Clémence Bourrin" userId="1d04783d-4100-4268-97ba-4ff6c5f67ae7" providerId="ADAL" clId="{0690A100-88EC-45DB-AF8F-A7E82DCB8833}" dt="2025-01-23T13:24:08.409" v="293" actId="1038"/>
          <ac:spMkLst>
            <pc:docMk/>
            <pc:sldMk cId="644984899" sldId="262"/>
            <ac:spMk id="88" creationId="{455A13CD-8312-4BD2-8F07-BDAE3A66A813}"/>
          </ac:spMkLst>
        </pc:spChg>
        <pc:spChg chg="mod">
          <ac:chgData name="Clémence Bourrin" userId="1d04783d-4100-4268-97ba-4ff6c5f67ae7" providerId="ADAL" clId="{0690A100-88EC-45DB-AF8F-A7E82DCB8833}" dt="2025-01-23T13:24:08.409" v="293" actId="1038"/>
          <ac:spMkLst>
            <pc:docMk/>
            <pc:sldMk cId="644984899" sldId="262"/>
            <ac:spMk id="89" creationId="{012A7D1C-E67F-4134-B15B-0A99C288F3F2}"/>
          </ac:spMkLst>
        </pc:spChg>
        <pc:spChg chg="mod">
          <ac:chgData name="Clémence Bourrin" userId="1d04783d-4100-4268-97ba-4ff6c5f67ae7" providerId="ADAL" clId="{0690A100-88EC-45DB-AF8F-A7E82DCB8833}" dt="2025-01-23T13:24:08.409" v="293" actId="1038"/>
          <ac:spMkLst>
            <pc:docMk/>
            <pc:sldMk cId="644984899" sldId="262"/>
            <ac:spMk id="90" creationId="{A1670AEA-0EAD-46C2-97CA-61F1166EBFFA}"/>
          </ac:spMkLst>
        </pc:spChg>
        <pc:spChg chg="mod">
          <ac:chgData name="Clémence Bourrin" userId="1d04783d-4100-4268-97ba-4ff6c5f67ae7" providerId="ADAL" clId="{0690A100-88EC-45DB-AF8F-A7E82DCB8833}" dt="2025-01-23T13:16:39.627" v="96" actId="12789"/>
          <ac:spMkLst>
            <pc:docMk/>
            <pc:sldMk cId="644984899" sldId="262"/>
            <ac:spMk id="91" creationId="{5EE711D2-B169-4849-ACEF-EF7BEFFF8BAF}"/>
          </ac:spMkLst>
        </pc:spChg>
        <pc:spChg chg="mod">
          <ac:chgData name="Clémence Bourrin" userId="1d04783d-4100-4268-97ba-4ff6c5f67ae7" providerId="ADAL" clId="{0690A100-88EC-45DB-AF8F-A7E82DCB8833}" dt="2025-01-23T13:18:23.250" v="170" actId="403"/>
          <ac:spMkLst>
            <pc:docMk/>
            <pc:sldMk cId="644984899" sldId="262"/>
            <ac:spMk id="92" creationId="{F7959E5C-400B-445F-AA85-689D404B2483}"/>
          </ac:spMkLst>
        </pc:spChg>
        <pc:spChg chg="mod">
          <ac:chgData name="Clémence Bourrin" userId="1d04783d-4100-4268-97ba-4ff6c5f67ae7" providerId="ADAL" clId="{0690A100-88EC-45DB-AF8F-A7E82DCB8833}" dt="2025-01-23T13:16:39.627" v="96" actId="12789"/>
          <ac:spMkLst>
            <pc:docMk/>
            <pc:sldMk cId="644984899" sldId="262"/>
            <ac:spMk id="93" creationId="{783D71B7-560A-468C-A7F1-3C0B1893E6A0}"/>
          </ac:spMkLst>
        </pc:spChg>
        <pc:spChg chg="mod">
          <ac:chgData name="Clémence Bourrin" userId="1d04783d-4100-4268-97ba-4ff6c5f67ae7" providerId="ADAL" clId="{0690A100-88EC-45DB-AF8F-A7E82DCB8833}" dt="2025-01-23T13:16:04.959" v="93" actId="790"/>
          <ac:spMkLst>
            <pc:docMk/>
            <pc:sldMk cId="644984899" sldId="262"/>
            <ac:spMk id="95" creationId="{0AE540CC-FEB4-4080-B9B9-AA7C3677DB48}"/>
          </ac:spMkLst>
        </pc:spChg>
        <pc:picChg chg="mod">
          <ac:chgData name="Clémence Bourrin" userId="1d04783d-4100-4268-97ba-4ff6c5f67ae7" providerId="ADAL" clId="{0690A100-88EC-45DB-AF8F-A7E82DCB8833}" dt="2025-01-23T13:14:56.148" v="25" actId="1076"/>
          <ac:picMkLst>
            <pc:docMk/>
            <pc:sldMk cId="644984899" sldId="262"/>
            <ac:picMk id="13" creationId="{4DF4D4CD-B9D8-081C-8263-746954A8F32E}"/>
          </ac:picMkLst>
        </pc:picChg>
        <pc:picChg chg="mod modCrop">
          <ac:chgData name="Clémence Bourrin" userId="1d04783d-4100-4268-97ba-4ff6c5f67ae7" providerId="ADAL" clId="{0690A100-88EC-45DB-AF8F-A7E82DCB8833}" dt="2025-01-23T13:18:47.112" v="184" actId="1076"/>
          <ac:picMkLst>
            <pc:docMk/>
            <pc:sldMk cId="644984899" sldId="262"/>
            <ac:picMk id="19" creationId="{2A99242D-ECE3-4CFD-87A4-B8E9A002E713}"/>
          </ac:picMkLst>
        </pc:picChg>
        <pc:picChg chg="mod">
          <ac:chgData name="Clémence Bourrin" userId="1d04783d-4100-4268-97ba-4ff6c5f67ae7" providerId="ADAL" clId="{0690A100-88EC-45DB-AF8F-A7E82DCB8833}" dt="2025-01-23T13:15:14.882" v="68" actId="1035"/>
          <ac:picMkLst>
            <pc:docMk/>
            <pc:sldMk cId="644984899" sldId="262"/>
            <ac:picMk id="24" creationId="{78CD719F-1D13-4E80-B03F-E5F34F8C9A13}"/>
          </ac:picMkLst>
        </pc:picChg>
        <pc:picChg chg="mod">
          <ac:chgData name="Clémence Bourrin" userId="1d04783d-4100-4268-97ba-4ff6c5f67ae7" providerId="ADAL" clId="{0690A100-88EC-45DB-AF8F-A7E82DCB8833}" dt="2025-01-23T13:15:14.882" v="68" actId="1035"/>
          <ac:picMkLst>
            <pc:docMk/>
            <pc:sldMk cId="644984899" sldId="262"/>
            <ac:picMk id="26" creationId="{FBD813D2-15E2-411F-979E-A509B33B215E}"/>
          </ac:picMkLst>
        </pc:picChg>
        <pc:picChg chg="mod">
          <ac:chgData name="Clémence Bourrin" userId="1d04783d-4100-4268-97ba-4ff6c5f67ae7" providerId="ADAL" clId="{0690A100-88EC-45DB-AF8F-A7E82DCB8833}" dt="2025-01-23T13:41:27.144" v="342" actId="12789"/>
          <ac:picMkLst>
            <pc:docMk/>
            <pc:sldMk cId="644984899" sldId="262"/>
            <ac:picMk id="53" creationId="{8FF50A5C-FF69-40DC-9A10-8B26069BDA28}"/>
          </ac:picMkLst>
        </pc:picChg>
        <pc:picChg chg="mod">
          <ac:chgData name="Clémence Bourrin" userId="1d04783d-4100-4268-97ba-4ff6c5f67ae7" providerId="ADAL" clId="{0690A100-88EC-45DB-AF8F-A7E82DCB8833}" dt="2025-01-23T13:41:27.144" v="342" actId="12789"/>
          <ac:picMkLst>
            <pc:docMk/>
            <pc:sldMk cId="644984899" sldId="262"/>
            <ac:picMk id="54" creationId="{07965838-E7C4-4CAB-ACFD-014352DAA647}"/>
          </ac:picMkLst>
        </pc:picChg>
        <pc:cxnChg chg="mod">
          <ac:chgData name="Clémence Bourrin" userId="1d04783d-4100-4268-97ba-4ff6c5f67ae7" providerId="ADAL" clId="{0690A100-88EC-45DB-AF8F-A7E82DCB8833}" dt="2025-01-23T13:24:08.409" v="293" actId="1038"/>
          <ac:cxnSpMkLst>
            <pc:docMk/>
            <pc:sldMk cId="644984899" sldId="262"/>
            <ac:cxnSpMk id="83" creationId="{5EB34ECC-673D-42F4-8863-FD771B99B3F2}"/>
          </ac:cxnSpMkLst>
        </pc:cxnChg>
      </pc:sldChg>
    </pc:docChg>
  </pc:docChgLst>
  <pc:docChgLst>
    <pc:chgData name="Morgane Awu" userId="3f9fc048-13ed-40bc-bc3c-d919b8b823cb" providerId="ADAL" clId="{257E4D03-EEB3-4696-9723-FBB05BA41CE3}"/>
    <pc:docChg chg="modSld">
      <pc:chgData name="Morgane Awu" userId="3f9fc048-13ed-40bc-bc3c-d919b8b823cb" providerId="ADAL" clId="{257E4D03-EEB3-4696-9723-FBB05BA41CE3}" dt="2025-01-02T15:41:19.055" v="0" actId="20577"/>
      <pc:docMkLst>
        <pc:docMk/>
      </pc:docMkLst>
      <pc:sldChg chg="modSp mod">
        <pc:chgData name="Morgane Awu" userId="3f9fc048-13ed-40bc-bc3c-d919b8b823cb" providerId="ADAL" clId="{257E4D03-EEB3-4696-9723-FBB05BA41CE3}" dt="2025-01-02T15:41:19.055" v="0" actId="20577"/>
        <pc:sldMkLst>
          <pc:docMk/>
          <pc:sldMk cId="644984899" sldId="262"/>
        </pc:sldMkLst>
        <pc:spChg chg="mod">
          <ac:chgData name="Morgane Awu" userId="3f9fc048-13ed-40bc-bc3c-d919b8b823cb" providerId="ADAL" clId="{257E4D03-EEB3-4696-9723-FBB05BA41CE3}" dt="2025-01-02T15:41:19.055" v="0" actId="20577"/>
          <ac:spMkLst>
            <pc:docMk/>
            <pc:sldMk cId="644984899" sldId="262"/>
            <ac:spMk id="92" creationId="{F7959E5C-400B-445F-AA85-689D404B2483}"/>
          </ac:spMkLst>
        </pc:spChg>
      </pc:sldChg>
    </pc:docChg>
  </pc:docChgLst>
  <pc:docChgLst>
    <pc:chgData name="Morgane Awu" userId="3f9fc048-13ed-40bc-bc3c-d919b8b823cb" providerId="ADAL" clId="{54BC32C7-694E-48F6-B93E-A7215D73FAFE}"/>
    <pc:docChg chg="modSld">
      <pc:chgData name="Morgane Awu" userId="3f9fc048-13ed-40bc-bc3c-d919b8b823cb" providerId="ADAL" clId="{54BC32C7-694E-48F6-B93E-A7215D73FAFE}" dt="2025-01-23T09:10:34.579" v="113" actId="20577"/>
      <pc:docMkLst>
        <pc:docMk/>
      </pc:docMkLst>
      <pc:sldChg chg="addSp modSp mod">
        <pc:chgData name="Morgane Awu" userId="3f9fc048-13ed-40bc-bc3c-d919b8b823cb" providerId="ADAL" clId="{54BC32C7-694E-48F6-B93E-A7215D73FAFE}" dt="2025-01-23T09:10:34.579" v="113" actId="20577"/>
        <pc:sldMkLst>
          <pc:docMk/>
          <pc:sldMk cId="2309502942" sldId="259"/>
        </pc:sldMkLst>
        <pc:spChg chg="mod">
          <ac:chgData name="Morgane Awu" userId="3f9fc048-13ed-40bc-bc3c-d919b8b823cb" providerId="ADAL" clId="{54BC32C7-694E-48F6-B93E-A7215D73FAFE}" dt="2025-01-23T09:10:34.579" v="113" actId="20577"/>
          <ac:spMkLst>
            <pc:docMk/>
            <pc:sldMk cId="2309502942" sldId="259"/>
            <ac:spMk id="16" creationId="{ED074458-CFC1-4FAF-85E8-EA95823EC97D}"/>
          </ac:spMkLst>
        </pc:spChg>
        <pc:spChg chg="mod">
          <ac:chgData name="Morgane Awu" userId="3f9fc048-13ed-40bc-bc3c-d919b8b823cb" providerId="ADAL" clId="{54BC32C7-694E-48F6-B93E-A7215D73FAFE}" dt="2025-01-23T09:03:33.639" v="97" actId="20577"/>
          <ac:spMkLst>
            <pc:docMk/>
            <pc:sldMk cId="2309502942" sldId="259"/>
            <ac:spMk id="22" creationId="{9FC4F372-6108-4689-8368-55A0681F39EA}"/>
          </ac:spMkLst>
        </pc:spChg>
        <pc:spChg chg="mod">
          <ac:chgData name="Morgane Awu" userId="3f9fc048-13ed-40bc-bc3c-d919b8b823cb" providerId="ADAL" clId="{54BC32C7-694E-48F6-B93E-A7215D73FAFE}" dt="2025-01-23T09:03:43.284" v="100" actId="20577"/>
          <ac:spMkLst>
            <pc:docMk/>
            <pc:sldMk cId="2309502942" sldId="259"/>
            <ac:spMk id="25" creationId="{893754A9-F4F9-4B42-9566-F170A1AC79DD}"/>
          </ac:spMkLst>
        </pc:spChg>
        <pc:spChg chg="mod">
          <ac:chgData name="Morgane Awu" userId="3f9fc048-13ed-40bc-bc3c-d919b8b823cb" providerId="ADAL" clId="{54BC32C7-694E-48F6-B93E-A7215D73FAFE}" dt="2025-01-23T09:09:44.687" v="105" actId="208"/>
          <ac:spMkLst>
            <pc:docMk/>
            <pc:sldMk cId="2309502942" sldId="259"/>
            <ac:spMk id="43" creationId="{C9D6FC4C-A211-4926-9DA5-DADBCBA43E33}"/>
          </ac:spMkLst>
        </pc:spChg>
        <pc:picChg chg="add mod">
          <ac:chgData name="Morgane Awu" userId="3f9fc048-13ed-40bc-bc3c-d919b8b823cb" providerId="ADAL" clId="{54BC32C7-694E-48F6-B93E-A7215D73FAFE}" dt="2025-01-15T10:57:04.927" v="95" actId="1038"/>
          <ac:picMkLst>
            <pc:docMk/>
            <pc:sldMk cId="2309502942" sldId="259"/>
            <ac:picMk id="6" creationId="{E1F5F1C3-6998-9F5B-9565-71C366534A9B}"/>
          </ac:picMkLst>
        </pc:picChg>
        <pc:picChg chg="mod">
          <ac:chgData name="Morgane Awu" userId="3f9fc048-13ed-40bc-bc3c-d919b8b823cb" providerId="ADAL" clId="{54BC32C7-694E-48F6-B93E-A7215D73FAFE}" dt="2025-01-15T10:56:58.225" v="71" actId="1036"/>
          <ac:picMkLst>
            <pc:docMk/>
            <pc:sldMk cId="2309502942" sldId="259"/>
            <ac:picMk id="10" creationId="{CB8A9258-3D69-4FC5-9F28-25293B4F89E5}"/>
          </ac:picMkLst>
        </pc:picChg>
        <pc:picChg chg="mod">
          <ac:chgData name="Morgane Awu" userId="3f9fc048-13ed-40bc-bc3c-d919b8b823cb" providerId="ADAL" clId="{54BC32C7-694E-48F6-B93E-A7215D73FAFE}" dt="2025-01-15T10:56:58.225" v="71" actId="1036"/>
          <ac:picMkLst>
            <pc:docMk/>
            <pc:sldMk cId="2309502942" sldId="259"/>
            <ac:picMk id="13" creationId="{4BA7F0E8-D124-4FF0-AAA7-4DA3BAE6436C}"/>
          </ac:picMkLst>
        </pc:picChg>
        <pc:picChg chg="mod">
          <ac:chgData name="Morgane Awu" userId="3f9fc048-13ed-40bc-bc3c-d919b8b823cb" providerId="ADAL" clId="{54BC32C7-694E-48F6-B93E-A7215D73FAFE}" dt="2025-01-15T10:56:58.225" v="71" actId="1036"/>
          <ac:picMkLst>
            <pc:docMk/>
            <pc:sldMk cId="2309502942" sldId="259"/>
            <ac:picMk id="19" creationId="{23491980-C65F-4578-B833-3F97FF88F1B0}"/>
          </ac:picMkLst>
        </pc:picChg>
        <pc:picChg chg="mod">
          <ac:chgData name="Morgane Awu" userId="3f9fc048-13ed-40bc-bc3c-d919b8b823cb" providerId="ADAL" clId="{54BC32C7-694E-48F6-B93E-A7215D73FAFE}" dt="2025-01-15T10:56:58.225" v="71" actId="1036"/>
          <ac:picMkLst>
            <pc:docMk/>
            <pc:sldMk cId="2309502942" sldId="259"/>
            <ac:picMk id="28" creationId="{9C58984A-B138-44B2-A53F-3E3E17D26EF0}"/>
          </ac:picMkLst>
        </pc:picChg>
      </pc:sldChg>
      <pc:sldChg chg="modSp mod">
        <pc:chgData name="Morgane Awu" userId="3f9fc048-13ed-40bc-bc3c-d919b8b823cb" providerId="ADAL" clId="{54BC32C7-694E-48F6-B93E-A7215D73FAFE}" dt="2025-01-15T10:55:01.456" v="17" actId="20577"/>
        <pc:sldMkLst>
          <pc:docMk/>
          <pc:sldMk cId="644984899" sldId="262"/>
        </pc:sldMkLst>
        <pc:spChg chg="mod">
          <ac:chgData name="Morgane Awu" userId="3f9fc048-13ed-40bc-bc3c-d919b8b823cb" providerId="ADAL" clId="{54BC32C7-694E-48F6-B93E-A7215D73FAFE}" dt="2025-01-15T10:55:01.456" v="17" actId="20577"/>
          <ac:spMkLst>
            <pc:docMk/>
            <pc:sldMk cId="644984899" sldId="262"/>
            <ac:spMk id="85" creationId="{33A8CC02-ADD0-4DE3-89C2-22F489AB861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53E0-8ED1-4DC8-AE2B-AFF947354C89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F89-85B5-41C6-8D2D-58D88218B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29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53E0-8ED1-4DC8-AE2B-AFF947354C89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F89-85B5-41C6-8D2D-58D88218B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58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53E0-8ED1-4DC8-AE2B-AFF947354C89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F89-85B5-41C6-8D2D-58D88218B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87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53E0-8ED1-4DC8-AE2B-AFF947354C89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F89-85B5-41C6-8D2D-58D88218B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64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53E0-8ED1-4DC8-AE2B-AFF947354C89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F89-85B5-41C6-8D2D-58D88218B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53E0-8ED1-4DC8-AE2B-AFF947354C89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F89-85B5-41C6-8D2D-58D88218B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10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53E0-8ED1-4DC8-AE2B-AFF947354C89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F89-85B5-41C6-8D2D-58D88218B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39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53E0-8ED1-4DC8-AE2B-AFF947354C89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F89-85B5-41C6-8D2D-58D88218B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24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53E0-8ED1-4DC8-AE2B-AFF947354C89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F89-85B5-41C6-8D2D-58D88218B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84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53E0-8ED1-4DC8-AE2B-AFF947354C89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F89-85B5-41C6-8D2D-58D88218B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74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53E0-8ED1-4DC8-AE2B-AFF947354C89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F89-85B5-41C6-8D2D-58D88218B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83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353E0-8ED1-4DC8-AE2B-AFF947354C89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03F89-85B5-41C6-8D2D-58D88218B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85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18" Type="http://schemas.openxmlformats.org/officeDocument/2006/relationships/image" Target="../media/image7.png"/><Relationship Id="rId3" Type="http://schemas.openxmlformats.org/officeDocument/2006/relationships/hyperlink" Target="http://www.ietp.com/" TargetMode="External"/><Relationship Id="rId7" Type="http://schemas.openxmlformats.org/officeDocument/2006/relationships/image" Target="../media/image10.png"/><Relationship Id="rId12" Type="http://schemas.openxmlformats.org/officeDocument/2006/relationships/hyperlink" Target="https://www.instagram.com/investisseurs_et_partenaires/" TargetMode="External"/><Relationship Id="rId17" Type="http://schemas.openxmlformats.org/officeDocument/2006/relationships/image" Target="../media/image17.png"/><Relationship Id="rId2" Type="http://schemas.openxmlformats.org/officeDocument/2006/relationships/image" Target="../media/image8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.bourrin@ietp.com" TargetMode="External"/><Relationship Id="rId11" Type="http://schemas.openxmlformats.org/officeDocument/2006/relationships/hyperlink" Target="https://www.facebook.com/ietp.afrique/" TargetMode="External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hyperlink" Target="https://www.linkedin.com/company/i&amp;p-etudes-et-conseils?originalSubdomain=fr" TargetMode="External"/><Relationship Id="rId19" Type="http://schemas.openxmlformats.org/officeDocument/2006/relationships/image" Target="../media/image18.png"/><Relationship Id="rId4" Type="http://schemas.openxmlformats.org/officeDocument/2006/relationships/hyperlink" Target="mailto:c.diokhane@ietp.com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46B590-84BF-EBF3-8DBE-F59A5D88A191}"/>
              </a:ext>
            </a:extLst>
          </p:cNvPr>
          <p:cNvSpPr/>
          <p:nvPr/>
        </p:nvSpPr>
        <p:spPr>
          <a:xfrm>
            <a:off x="0" y="8182585"/>
            <a:ext cx="7559676" cy="2509227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5" name="Espace réservé du contenu 2">
            <a:extLst>
              <a:ext uri="{FF2B5EF4-FFF2-40B4-BE49-F238E27FC236}">
                <a16:creationId xmlns:a16="http://schemas.microsoft.com/office/drawing/2014/main" id="{C527D502-7D2E-4E14-9FFE-B4A0DD74D435}"/>
              </a:ext>
            </a:extLst>
          </p:cNvPr>
          <p:cNvSpPr txBox="1">
            <a:spLocks/>
          </p:cNvSpPr>
          <p:nvPr/>
        </p:nvSpPr>
        <p:spPr bwMode="auto">
          <a:xfrm>
            <a:off x="349454" y="4925553"/>
            <a:ext cx="684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85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588" algn="l" rtl="0" eaLnBrk="1" fontAlgn="base" hangingPunct="1">
              <a:lnSpc>
                <a:spcPct val="85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2pPr>
            <a:lvl3pPr marL="185738" indent="-182563" algn="l" rtl="0" eaLnBrk="1" fontAlgn="base" hangingPunct="1">
              <a:lnSpc>
                <a:spcPct val="85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95263" indent="-7938" algn="l" rtl="0" eaLnBrk="1" fontAlgn="base" hangingPunct="1">
              <a:lnSpc>
                <a:spcPct val="85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300">
                <a:solidFill>
                  <a:schemeClr val="tx1"/>
                </a:solidFill>
                <a:latin typeface="+mn-lt"/>
              </a:defRPr>
            </a:lvl4pPr>
            <a:lvl5pPr marL="358775" indent="-161925" algn="l" rtl="0" eaLnBrk="1" fontAlgn="base" hangingPunct="1">
              <a:lnSpc>
                <a:spcPct val="85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+mn-lt"/>
              </a:defRPr>
            </a:lvl5pPr>
            <a:lvl6pPr marL="815975" indent="-161925" algn="l" rtl="0" eaLnBrk="1" fontAlgn="base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273175" indent="-161925" algn="l" rtl="0" eaLnBrk="1" fontAlgn="base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1730375" indent="-161925" algn="l" rtl="0" eaLnBrk="1" fontAlgn="base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187575" indent="-161925" algn="l" rtl="0" eaLnBrk="1" fontAlgn="base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000" b="0" dirty="0">
                <a:solidFill>
                  <a:schemeClr val="tx1"/>
                </a:solidFill>
                <a:effectLst/>
                <a:latin typeface="Work Sans" pitchFamily="2" charset="0"/>
                <a:ea typeface="Times New Roman" panose="02020603050405020304" pitchFamily="18" charset="0"/>
                <a:cs typeface="Calibri"/>
              </a:rPr>
              <a:t>Deployed over a period of </a:t>
            </a:r>
            <a:r>
              <a:rPr lang="en-US" sz="1000" dirty="0">
                <a:solidFill>
                  <a:schemeClr val="tx1"/>
                </a:solidFill>
                <a:effectLst/>
                <a:latin typeface="Work Sans" pitchFamily="2" charset="0"/>
                <a:ea typeface="Times New Roman" panose="02020603050405020304" pitchFamily="18" charset="0"/>
                <a:cs typeface="Calibri"/>
              </a:rPr>
              <a:t>3 years</a:t>
            </a:r>
            <a:r>
              <a:rPr lang="en-US" sz="1000" b="0" dirty="0">
                <a:solidFill>
                  <a:schemeClr val="tx1"/>
                </a:solidFill>
                <a:effectLst/>
                <a:latin typeface="Work Sans" pitchFamily="2" charset="0"/>
                <a:ea typeface="Times New Roman" panose="02020603050405020304" pitchFamily="18" charset="0"/>
                <a:cs typeface="Calibri"/>
              </a:rPr>
              <a:t>, I&amp;P Acceleration FARM aims to finance and support </a:t>
            </a:r>
            <a:r>
              <a:rPr lang="en-US" sz="1000" dirty="0">
                <a:solidFill>
                  <a:schemeClr val="tx1"/>
                </a:solidFill>
                <a:effectLst/>
                <a:latin typeface="Work Sans" pitchFamily="2" charset="0"/>
                <a:ea typeface="Times New Roman" panose="02020603050405020304" pitchFamily="18" charset="0"/>
                <a:cs typeface="Calibri"/>
              </a:rPr>
              <a:t>around thirty start-ups and small and medium-sized companies</a:t>
            </a:r>
            <a:r>
              <a:rPr lang="en-US" sz="1000" b="0" dirty="0">
                <a:solidFill>
                  <a:schemeClr val="tx1"/>
                </a:solidFill>
                <a:effectLst/>
                <a:latin typeface="Work Sans" pitchFamily="2" charset="0"/>
                <a:ea typeface="Times New Roman" panose="02020603050405020304" pitchFamily="18" charset="0"/>
                <a:cs typeface="Calibri"/>
              </a:rPr>
              <a:t> operating in the agricultural value chain to reduce the food crisis. The program covers 6 target countries (Cameroon, Côte d'Ivoire, Guinea, Kenya, Senegal and Uganda). </a:t>
            </a:r>
          </a:p>
          <a:p>
            <a:pPr algn="just">
              <a:lnSpc>
                <a:spcPct val="110000"/>
              </a:lnSpc>
            </a:pPr>
            <a:r>
              <a:rPr lang="en-US" sz="1000" dirty="0">
                <a:solidFill>
                  <a:schemeClr val="tx1"/>
                </a:solidFill>
                <a:effectLst/>
                <a:latin typeface="Work Sans" pitchFamily="2" charset="0"/>
                <a:ea typeface="Times New Roman" panose="02020603050405020304" pitchFamily="18" charset="0"/>
                <a:cs typeface="Calibri"/>
              </a:rPr>
              <a:t>I&amp;P Acceleration FARM </a:t>
            </a:r>
            <a:r>
              <a:rPr lang="en-US" sz="1000" b="0" dirty="0">
                <a:solidFill>
                  <a:schemeClr val="tx1"/>
                </a:solidFill>
                <a:effectLst/>
                <a:latin typeface="Work Sans" pitchFamily="2" charset="0"/>
                <a:ea typeface="Times New Roman" panose="02020603050405020304" pitchFamily="18" charset="0"/>
                <a:cs typeface="Calibri"/>
              </a:rPr>
              <a:t>has </a:t>
            </a:r>
            <a:r>
              <a:rPr lang="en-US" sz="1000" dirty="0">
                <a:solidFill>
                  <a:schemeClr val="tx1"/>
                </a:solidFill>
                <a:effectLst/>
                <a:latin typeface="Work Sans" pitchFamily="2" charset="0"/>
                <a:ea typeface="Times New Roman" panose="02020603050405020304" pitchFamily="18" charset="0"/>
                <a:cs typeface="Calibri"/>
              </a:rPr>
              <a:t>two complementary components </a:t>
            </a:r>
            <a:r>
              <a:rPr lang="en-US" sz="1000" b="0" dirty="0">
                <a:solidFill>
                  <a:schemeClr val="tx1"/>
                </a:solidFill>
                <a:effectLst/>
                <a:latin typeface="Work Sans" pitchFamily="2" charset="0"/>
                <a:ea typeface="Times New Roman" panose="02020603050405020304" pitchFamily="18" charset="0"/>
                <a:cs typeface="Calibri"/>
              </a:rPr>
              <a:t>to accelerate the development of businesses in the agricultural sector:</a:t>
            </a:r>
          </a:p>
        </p:txBody>
      </p:sp>
      <p:sp>
        <p:nvSpPr>
          <p:cNvPr id="63" name="Espace réservé du contenu 2">
            <a:extLst>
              <a:ext uri="{FF2B5EF4-FFF2-40B4-BE49-F238E27FC236}">
                <a16:creationId xmlns:a16="http://schemas.microsoft.com/office/drawing/2014/main" id="{01DE3F8D-2C57-4A6D-87E5-C7B679DF7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37" y="8437824"/>
            <a:ext cx="6840000" cy="1973621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188595" indent="-188595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3" panose="05040102010807070707" pitchFamily="18" charset="2"/>
              <a:buChar char="}"/>
            </a:pPr>
            <a:r>
              <a:rPr lang="en-US" sz="1000" kern="100" dirty="0">
                <a:latin typeface="Work Sans" pitchFamily="2" charset="0"/>
                <a:ea typeface="+mn-lt"/>
                <a:cs typeface="Calibri"/>
              </a:rPr>
              <a:t>While Africa's population is expected to grow by 1 billion by 2050, Africa remains the continent most exposed to </a:t>
            </a:r>
            <a:r>
              <a:rPr lang="en-US" sz="1000" b="1" kern="100" dirty="0">
                <a:latin typeface="Work Sans" pitchFamily="2" charset="0"/>
                <a:ea typeface="+mn-lt"/>
                <a:cs typeface="Calibri"/>
              </a:rPr>
              <a:t>food insecurity</a:t>
            </a:r>
            <a:r>
              <a:rPr lang="en-US" sz="1000" kern="100" dirty="0">
                <a:latin typeface="Work Sans" pitchFamily="2" charset="0"/>
                <a:ea typeface="+mn-lt"/>
                <a:cs typeface="Calibri"/>
              </a:rPr>
              <a:t>.</a:t>
            </a:r>
          </a:p>
          <a:p>
            <a:pPr marL="188595" indent="-188595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3" panose="05040102010807070707" pitchFamily="18" charset="2"/>
              <a:buChar char="}"/>
            </a:pPr>
            <a:r>
              <a:rPr lang="en-US" sz="1000" kern="100" dirty="0">
                <a:latin typeface="Work Sans" pitchFamily="2" charset="0"/>
                <a:ea typeface="+mn-lt"/>
                <a:cs typeface="Calibri"/>
              </a:rPr>
              <a:t>Agricultural SMEs play </a:t>
            </a:r>
            <a:r>
              <a:rPr lang="en-US" sz="1000" b="1" kern="100" dirty="0">
                <a:latin typeface="Work Sans" pitchFamily="2" charset="0"/>
                <a:ea typeface="+mn-lt"/>
                <a:cs typeface="Calibri"/>
              </a:rPr>
              <a:t>a vital role in agricultural value chains</a:t>
            </a:r>
            <a:r>
              <a:rPr lang="en-US" sz="1000" kern="100" dirty="0">
                <a:latin typeface="Work Sans" pitchFamily="2" charset="0"/>
                <a:ea typeface="+mn-lt"/>
                <a:cs typeface="Calibri"/>
              </a:rPr>
              <a:t>: they produce 60% of the continent's food and create 70% of jobs in the agricultural and agri-food sector. The potential impact is considerable.</a:t>
            </a:r>
          </a:p>
          <a:p>
            <a:pPr marL="188595" indent="-188595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3" panose="05040102010807070707" pitchFamily="18" charset="2"/>
              <a:buChar char="}"/>
            </a:pPr>
            <a:r>
              <a:rPr lang="en-US" sz="1000" kern="100" dirty="0">
                <a:latin typeface="Work Sans" pitchFamily="2" charset="0"/>
                <a:ea typeface="+mn-lt"/>
                <a:cs typeface="Calibri"/>
              </a:rPr>
              <a:t>The main obstacle faced by these businesses is </a:t>
            </a:r>
            <a:r>
              <a:rPr lang="en-US" sz="1000" b="1" kern="100" dirty="0">
                <a:latin typeface="Work Sans" pitchFamily="2" charset="0"/>
                <a:ea typeface="+mn-lt"/>
                <a:cs typeface="Calibri"/>
              </a:rPr>
              <a:t>lack of access to finance</a:t>
            </a:r>
            <a:r>
              <a:rPr lang="en-US" sz="1000" kern="100" dirty="0">
                <a:latin typeface="Work Sans" pitchFamily="2" charset="0"/>
                <a:ea typeface="+mn-lt"/>
                <a:cs typeface="Calibri"/>
              </a:rPr>
              <a:t>: they face under-financing or access to unsuitable finance, which prevents them from realizing their potential.</a:t>
            </a:r>
          </a:p>
          <a:p>
            <a:pPr marL="188595" indent="-188595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3" panose="05040102010807070707" pitchFamily="18" charset="2"/>
              <a:buChar char="}"/>
            </a:pPr>
            <a:r>
              <a:rPr lang="en-US" sz="1000" kern="100" dirty="0">
                <a:latin typeface="Work Sans" pitchFamily="2" charset="0"/>
                <a:ea typeface="+mn-lt"/>
                <a:cs typeface="Calibri"/>
              </a:rPr>
              <a:t>In 20 years, I&amp;P has supported </a:t>
            </a:r>
            <a:r>
              <a:rPr lang="en-US" sz="1000" b="1" kern="100" dirty="0">
                <a:latin typeface="Work Sans" pitchFamily="2" charset="0"/>
                <a:ea typeface="+mn-lt"/>
                <a:cs typeface="Calibri"/>
              </a:rPr>
              <a:t>44 agri-food SMEs </a:t>
            </a:r>
            <a:r>
              <a:rPr lang="en-US" sz="1000" kern="100" dirty="0">
                <a:latin typeface="Work Sans" pitchFamily="2" charset="0"/>
                <a:ea typeface="+mn-lt"/>
                <a:cs typeface="Calibri"/>
              </a:rPr>
              <a:t>across the continent and invested </a:t>
            </a:r>
            <a:r>
              <a:rPr lang="en-US" sz="1000" b="1" kern="100" dirty="0">
                <a:latin typeface="Work Sans" pitchFamily="2" charset="0"/>
                <a:ea typeface="+mn-lt"/>
                <a:cs typeface="Calibri"/>
              </a:rPr>
              <a:t>€21.4 million</a:t>
            </a:r>
            <a:r>
              <a:rPr lang="en-US" sz="1000" kern="100" dirty="0">
                <a:latin typeface="Work Sans" pitchFamily="2" charset="0"/>
                <a:ea typeface="+mn-lt"/>
                <a:cs typeface="Calibri"/>
              </a:rPr>
              <a:t>, using financial mechanisms and support solutions suited to the needs of entrepreneurs. </a:t>
            </a:r>
            <a:endParaRPr lang="en-US" sz="1000" kern="100" dirty="0">
              <a:latin typeface="Work Sans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51D20C-5CB5-95F4-1AE9-4C5F76011E35}"/>
              </a:ext>
            </a:extLst>
          </p:cNvPr>
          <p:cNvSpPr/>
          <p:nvPr/>
        </p:nvSpPr>
        <p:spPr>
          <a:xfrm>
            <a:off x="355673" y="4554284"/>
            <a:ext cx="2700000" cy="288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overview</a:t>
            </a:r>
            <a:endParaRPr lang="en-US" sz="13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CA9E184-D1B7-8A98-0C85-4A9A741B379C}"/>
              </a:ext>
            </a:extLst>
          </p:cNvPr>
          <p:cNvSpPr/>
          <p:nvPr/>
        </p:nvSpPr>
        <p:spPr>
          <a:xfrm>
            <a:off x="355673" y="8035409"/>
            <a:ext cx="558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accent3"/>
                </a:solidFill>
                <a:latin typeface="Work Sans" pitchFamily="2" charset="0"/>
                <a:ea typeface="Cambria" panose="02040503050406030204" pitchFamily="18" charset="0"/>
                <a:cs typeface="Calibri" panose="020F0502020204030204" pitchFamily="34" charset="0"/>
              </a:rPr>
              <a:t>Focus: The role of SMEs in Africa's agricultural sector challenges</a:t>
            </a:r>
          </a:p>
        </p:txBody>
      </p:sp>
      <p:pic>
        <p:nvPicPr>
          <p:cNvPr id="13" name="Graphic 12" descr="Zoom in with solid fill">
            <a:extLst>
              <a:ext uri="{FF2B5EF4-FFF2-40B4-BE49-F238E27FC236}">
                <a16:creationId xmlns:a16="http://schemas.microsoft.com/office/drawing/2014/main" id="{4DF4D4CD-B9D8-081C-8263-746954A8F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6563" y="7912585"/>
            <a:ext cx="539828" cy="54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53E318C-3FD4-40F9-A4D6-5144F7268AF3}"/>
              </a:ext>
            </a:extLst>
          </p:cNvPr>
          <p:cNvSpPr/>
          <p:nvPr/>
        </p:nvSpPr>
        <p:spPr>
          <a:xfrm>
            <a:off x="372821" y="6799694"/>
            <a:ext cx="2937734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just">
              <a:lnSpc>
                <a:spcPct val="110000"/>
              </a:lnSpc>
            </a:pPr>
            <a:r>
              <a:rPr lang="en-US" sz="1000" dirty="0">
                <a:solidFill>
                  <a:schemeClr val="tx1"/>
                </a:solidFill>
                <a:effectLst/>
                <a:latin typeface="Work Sans" pitchFamily="2" charset="0"/>
                <a:ea typeface="Calibri"/>
                <a:cs typeface="Calibri"/>
              </a:rPr>
              <a:t>Seed funding of between </a:t>
            </a:r>
            <a:r>
              <a:rPr lang="en-US" sz="1000" b="1" dirty="0">
                <a:solidFill>
                  <a:schemeClr val="accent3"/>
                </a:solidFill>
                <a:effectLst/>
                <a:latin typeface="Work Sans" pitchFamily="2" charset="0"/>
                <a:ea typeface="Calibri"/>
                <a:cs typeface="Calibri"/>
              </a:rPr>
              <a:t>€10,000 </a:t>
            </a:r>
            <a:r>
              <a:rPr lang="en-US" sz="1000" dirty="0">
                <a:solidFill>
                  <a:schemeClr val="tx1"/>
                </a:solidFill>
                <a:effectLst/>
                <a:latin typeface="Work Sans" pitchFamily="2" charset="0"/>
                <a:ea typeface="Calibri"/>
                <a:cs typeface="Calibri"/>
              </a:rPr>
              <a:t>and </a:t>
            </a:r>
            <a:r>
              <a:rPr lang="en-US" sz="1000" b="1" dirty="0">
                <a:solidFill>
                  <a:schemeClr val="accent3"/>
                </a:solidFill>
                <a:effectLst/>
                <a:latin typeface="Work Sans" pitchFamily="2" charset="0"/>
                <a:ea typeface="Calibri"/>
                <a:cs typeface="Calibri"/>
              </a:rPr>
              <a:t>€100,000 (between CFAF 6.5 million and CFAF 65 million) </a:t>
            </a:r>
            <a:r>
              <a:rPr lang="en-US" sz="1000" dirty="0">
                <a:solidFill>
                  <a:schemeClr val="tx1"/>
                </a:solidFill>
                <a:effectLst/>
                <a:latin typeface="Work Sans" pitchFamily="2" charset="0"/>
                <a:ea typeface="Calibri"/>
                <a:cs typeface="Calibri"/>
              </a:rPr>
              <a:t>in the form of repayable advances, unsecured and interest-free.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A23B32A-A234-472C-BA7A-2571FB2BB7AE}"/>
              </a:ext>
            </a:extLst>
          </p:cNvPr>
          <p:cNvSpPr/>
          <p:nvPr/>
        </p:nvSpPr>
        <p:spPr>
          <a:xfrm>
            <a:off x="3931737" y="6799694"/>
            <a:ext cx="2937734" cy="906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just">
              <a:lnSpc>
                <a:spcPct val="110000"/>
              </a:lnSpc>
            </a:pPr>
            <a:r>
              <a:rPr lang="en-US" sz="1000" b="1" dirty="0">
                <a:solidFill>
                  <a:srgbClr val="42737F"/>
                </a:solidFill>
                <a:effectLst/>
                <a:latin typeface="Work Sans" pitchFamily="2" charset="0"/>
                <a:ea typeface="Calibri"/>
                <a:cs typeface="Calibri"/>
              </a:rPr>
              <a:t>Strategic support and capacity building </a:t>
            </a:r>
            <a:r>
              <a:rPr lang="en-US" sz="1000" dirty="0">
                <a:solidFill>
                  <a:schemeClr val="tx1"/>
                </a:solidFill>
                <a:effectLst/>
                <a:latin typeface="Work Sans" pitchFamily="2" charset="0"/>
                <a:ea typeface="Calibri"/>
                <a:cs typeface="Calibri"/>
              </a:rPr>
              <a:t>through training, expert missions provided by I&amp;P teams and external resources.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8020760-68E8-4653-B830-28E95B315D44}"/>
              </a:ext>
            </a:extLst>
          </p:cNvPr>
          <p:cNvSpPr/>
          <p:nvPr/>
        </p:nvSpPr>
        <p:spPr>
          <a:xfrm>
            <a:off x="533590" y="6411753"/>
            <a:ext cx="2785431" cy="2283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F22B25D-EB6C-4CFA-B3EE-836F5E2E4BE3}"/>
              </a:ext>
            </a:extLst>
          </p:cNvPr>
          <p:cNvSpPr/>
          <p:nvPr/>
        </p:nvSpPr>
        <p:spPr>
          <a:xfrm>
            <a:off x="372820" y="6309906"/>
            <a:ext cx="432000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5919285-7923-4B2D-BE30-BDF51DA72EE5}"/>
              </a:ext>
            </a:extLst>
          </p:cNvPr>
          <p:cNvSpPr/>
          <p:nvPr/>
        </p:nvSpPr>
        <p:spPr>
          <a:xfrm>
            <a:off x="857558" y="6399906"/>
            <a:ext cx="2289502" cy="25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2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Seed funding</a:t>
            </a:r>
            <a:endParaRPr lang="en-US" sz="1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87FC710-A9CA-415A-97C0-63BD0586B066}"/>
              </a:ext>
            </a:extLst>
          </p:cNvPr>
          <p:cNvSpPr/>
          <p:nvPr/>
        </p:nvSpPr>
        <p:spPr>
          <a:xfrm>
            <a:off x="4081046" y="6411753"/>
            <a:ext cx="2785431" cy="2283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CECDEEE-A7D6-4AFB-9C4F-8666577E17CB}"/>
              </a:ext>
            </a:extLst>
          </p:cNvPr>
          <p:cNvSpPr/>
          <p:nvPr/>
        </p:nvSpPr>
        <p:spPr>
          <a:xfrm>
            <a:off x="3934030" y="6309906"/>
            <a:ext cx="432000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B73DF6-424B-4FB6-B361-E3FEC63E9353}"/>
              </a:ext>
            </a:extLst>
          </p:cNvPr>
          <p:cNvSpPr/>
          <p:nvPr/>
        </p:nvSpPr>
        <p:spPr>
          <a:xfrm>
            <a:off x="4418768" y="6411113"/>
            <a:ext cx="2172410" cy="229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r>
              <a:rPr lang="en-US" sz="1200" b="1">
                <a:solidFill>
                  <a:schemeClr val="bg1"/>
                </a:solidFill>
                <a:latin typeface="Cambria"/>
                <a:ea typeface="Cambria"/>
              </a:rPr>
              <a:t>Technical Assistance</a:t>
            </a:r>
            <a:endParaRPr lang="en-US" sz="1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8FF50A5C-FF69-40DC-9A10-8B26069BD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95" y="6363906"/>
            <a:ext cx="322889" cy="324000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07965838-E7C4-4CAB-ACFD-014352DAA6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8030" y="6363906"/>
            <a:ext cx="324000" cy="324000"/>
          </a:xfrm>
          <a:prstGeom prst="rect">
            <a:avLst/>
          </a:prstGeom>
        </p:spPr>
      </p:pic>
      <p:sp>
        <p:nvSpPr>
          <p:cNvPr id="79" name="Rectangle 2">
            <a:extLst>
              <a:ext uri="{FF2B5EF4-FFF2-40B4-BE49-F238E27FC236}">
                <a16:creationId xmlns:a16="http://schemas.microsoft.com/office/drawing/2014/main" id="{D51C0466-85D3-4DCB-A8D7-0944FE2B1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9721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5EB34ECC-673D-42F4-8863-FD771B99B3F2}"/>
              </a:ext>
            </a:extLst>
          </p:cNvPr>
          <p:cNvCxnSpPr>
            <a:cxnSpLocks/>
          </p:cNvCxnSpPr>
          <p:nvPr/>
        </p:nvCxnSpPr>
        <p:spPr>
          <a:xfrm flipH="1">
            <a:off x="395232" y="2672796"/>
            <a:ext cx="6832" cy="900000"/>
          </a:xfrm>
          <a:prstGeom prst="line">
            <a:avLst/>
          </a:prstGeom>
          <a:noFill/>
          <a:ln w="12700" cap="flat" cmpd="sng" algn="ctr">
            <a:solidFill>
              <a:schemeClr val="accent3"/>
            </a:solidFill>
            <a:prstDash val="solid"/>
          </a:ln>
          <a:effectLst/>
        </p:spPr>
      </p:cxnSp>
      <p:sp>
        <p:nvSpPr>
          <p:cNvPr id="84" name="Ellipse 83">
            <a:extLst>
              <a:ext uri="{FF2B5EF4-FFF2-40B4-BE49-F238E27FC236}">
                <a16:creationId xmlns:a16="http://schemas.microsoft.com/office/drawing/2014/main" id="{C571F56B-AB01-4091-BA3E-7F48C46C393A}"/>
              </a:ext>
            </a:extLst>
          </p:cNvPr>
          <p:cNvSpPr/>
          <p:nvPr/>
        </p:nvSpPr>
        <p:spPr>
          <a:xfrm rot="5400000">
            <a:off x="344648" y="2797920"/>
            <a:ext cx="108000" cy="108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accent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Espace réservé du contenu 2">
            <a:extLst>
              <a:ext uri="{FF2B5EF4-FFF2-40B4-BE49-F238E27FC236}">
                <a16:creationId xmlns:a16="http://schemas.microsoft.com/office/drawing/2014/main" id="{33A8CC02-ADD0-4DE3-89C2-22F489AB8613}"/>
              </a:ext>
            </a:extLst>
          </p:cNvPr>
          <p:cNvSpPr txBox="1">
            <a:spLocks/>
          </p:cNvSpPr>
          <p:nvPr/>
        </p:nvSpPr>
        <p:spPr bwMode="auto">
          <a:xfrm>
            <a:off x="1685059" y="2521290"/>
            <a:ext cx="2705954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85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588" algn="l" rtl="0" eaLnBrk="1" fontAlgn="base" hangingPunct="1">
              <a:lnSpc>
                <a:spcPct val="85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2pPr>
            <a:lvl3pPr marL="185738" indent="-182563" algn="l" rtl="0" eaLnBrk="1" fontAlgn="base" hangingPunct="1">
              <a:lnSpc>
                <a:spcPct val="85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95263" indent="-7938" algn="l" rtl="0" eaLnBrk="1" fontAlgn="base" hangingPunct="1">
              <a:lnSpc>
                <a:spcPct val="85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300">
                <a:solidFill>
                  <a:schemeClr val="tx1"/>
                </a:solidFill>
                <a:latin typeface="+mn-lt"/>
              </a:defRPr>
            </a:lvl4pPr>
            <a:lvl5pPr marL="358775" indent="-161925" algn="l" rtl="0" eaLnBrk="1" fontAlgn="base" hangingPunct="1">
              <a:lnSpc>
                <a:spcPct val="85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+mn-lt"/>
              </a:defRPr>
            </a:lvl5pPr>
            <a:lvl6pPr marL="815975" indent="-161925" algn="l" rtl="0" eaLnBrk="1" fontAlgn="base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273175" indent="-161925" algn="l" rtl="0" eaLnBrk="1" fontAlgn="base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1730375" indent="-161925" algn="l" rtl="0" eaLnBrk="1" fontAlgn="base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187575" indent="-161925" algn="l" rtl="0" eaLnBrk="1" fontAlgn="base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itchFamily="2" charset="0"/>
                <a:ea typeface="Calibri"/>
                <a:cs typeface="Calibri"/>
              </a:rPr>
              <a:t>2024-2027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Tx/>
              <a:buFont typeface="Wingdings 2" pitchFamily="18" charset="2"/>
              <a:buNone/>
              <a:tabLst/>
              <a:defRPr/>
            </a:pPr>
            <a:r>
              <a:rPr lang="en-US" sz="1000" b="0" kern="0" dirty="0">
                <a:solidFill>
                  <a:prstClr val="black"/>
                </a:solidFill>
                <a:latin typeface="Work Sans" pitchFamily="2" charset="0"/>
                <a:ea typeface="Calibri"/>
                <a:cs typeface="Calibri"/>
              </a:rPr>
              <a:t>West Africa, Central Africa, East Africa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Tx/>
              <a:buFont typeface="Wingdings 2" pitchFamily="18" charset="2"/>
              <a:buNone/>
              <a:tabLst/>
              <a:defRPr/>
            </a:pPr>
            <a:r>
              <a:rPr lang="en-US" sz="1000" b="0" kern="0" dirty="0">
                <a:solidFill>
                  <a:prstClr val="black"/>
                </a:solidFill>
                <a:latin typeface="Work Sans" pitchFamily="2" charset="0"/>
                <a:ea typeface="Calibri"/>
                <a:cs typeface="Calibri"/>
              </a:rPr>
              <a:t>Agriculture, Agri-food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Tx/>
              <a:buFont typeface="Wingdings 2" pitchFamily="18" charset="2"/>
              <a:buNone/>
              <a:tabLst/>
              <a:defRPr/>
            </a:pPr>
            <a:r>
              <a:rPr lang="en-US" sz="1000" b="0" kern="0" dirty="0">
                <a:solidFill>
                  <a:prstClr val="black"/>
                </a:solidFill>
                <a:latin typeface="Work Sans" pitchFamily="2" charset="0"/>
                <a:ea typeface="Calibri"/>
                <a:cs typeface="Calibri"/>
              </a:rPr>
              <a:t>28 companies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Tx/>
              <a:buFont typeface="Wingdings 2" pitchFamily="18" charset="2"/>
              <a:buNone/>
              <a:tabLst/>
              <a:defRPr/>
            </a:pPr>
            <a:r>
              <a:rPr lang="en-US" sz="1000" b="0" kern="0" dirty="0" err="1">
                <a:solidFill>
                  <a:prstClr val="black"/>
                </a:solidFill>
                <a:latin typeface="Work Sans" pitchFamily="2" charset="0"/>
                <a:ea typeface="Calibri"/>
                <a:cs typeface="Calibri"/>
              </a:rPr>
              <a:t>Proparco</a:t>
            </a:r>
            <a:r>
              <a:rPr lang="en-US" sz="1000" b="0" kern="0" dirty="0">
                <a:solidFill>
                  <a:prstClr val="black"/>
                </a:solidFill>
                <a:latin typeface="Work Sans" pitchFamily="2" charset="0"/>
                <a:ea typeface="Calibri"/>
                <a:cs typeface="Calibri"/>
              </a:rPr>
              <a:t> (AFD Group subsidiary)</a:t>
            </a:r>
          </a:p>
        </p:txBody>
      </p:sp>
      <p:sp>
        <p:nvSpPr>
          <p:cNvPr id="86" name="Espace réservé du contenu 2">
            <a:extLst>
              <a:ext uri="{FF2B5EF4-FFF2-40B4-BE49-F238E27FC236}">
                <a16:creationId xmlns:a16="http://schemas.microsoft.com/office/drawing/2014/main" id="{D02996CC-4BA5-480C-AF80-0E50240231AA}"/>
              </a:ext>
            </a:extLst>
          </p:cNvPr>
          <p:cNvSpPr txBox="1">
            <a:spLocks/>
          </p:cNvSpPr>
          <p:nvPr/>
        </p:nvSpPr>
        <p:spPr bwMode="auto">
          <a:xfrm>
            <a:off x="537378" y="2521290"/>
            <a:ext cx="1080471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85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588" algn="l" rtl="0" eaLnBrk="1" fontAlgn="base" hangingPunct="1">
              <a:lnSpc>
                <a:spcPct val="85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2pPr>
            <a:lvl3pPr marL="185738" indent="-182563" algn="l" rtl="0" eaLnBrk="1" fontAlgn="base" hangingPunct="1">
              <a:lnSpc>
                <a:spcPct val="85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95263" indent="-7938" algn="l" rtl="0" eaLnBrk="1" fontAlgn="base" hangingPunct="1">
              <a:lnSpc>
                <a:spcPct val="85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300">
                <a:solidFill>
                  <a:schemeClr val="tx1"/>
                </a:solidFill>
                <a:latin typeface="+mn-lt"/>
              </a:defRPr>
            </a:lvl4pPr>
            <a:lvl5pPr marL="358775" indent="-161925" algn="l" rtl="0" eaLnBrk="1" fontAlgn="base" hangingPunct="1">
              <a:lnSpc>
                <a:spcPct val="85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+mn-lt"/>
              </a:defRPr>
            </a:lvl5pPr>
            <a:lvl6pPr marL="815975" indent="-161925" algn="l" rtl="0" eaLnBrk="1" fontAlgn="base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273175" indent="-161925" algn="l" rtl="0" eaLnBrk="1" fontAlgn="base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1730375" indent="-161925" algn="l" rtl="0" eaLnBrk="1" fontAlgn="base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187575" indent="-161925" algn="l" rtl="0" eaLnBrk="1" fontAlgn="base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42737F"/>
                </a:solidFill>
                <a:effectLst/>
                <a:uLnTx/>
                <a:uFillTx/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Calendar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42737F"/>
                </a:solidFill>
                <a:effectLst/>
                <a:uLnTx/>
                <a:uFillTx/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Geography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42737F"/>
                </a:solidFill>
                <a:effectLst/>
                <a:uLnTx/>
                <a:uFillTx/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Sector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42737F"/>
                </a:solidFill>
                <a:effectLst/>
                <a:uLnTx/>
                <a:uFillTx/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Portfolio (target)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42737F"/>
                </a:solidFill>
                <a:effectLst/>
                <a:uLnTx/>
                <a:uFillTx/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Sponsor</a:t>
            </a:r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3148A581-9DB5-4A32-BF89-3427754F7E20}"/>
              </a:ext>
            </a:extLst>
          </p:cNvPr>
          <p:cNvSpPr/>
          <p:nvPr/>
        </p:nvSpPr>
        <p:spPr>
          <a:xfrm rot="5400000">
            <a:off x="344648" y="3052223"/>
            <a:ext cx="108000" cy="108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accent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455A13CD-8312-4BD2-8F07-BDAE3A66A813}"/>
              </a:ext>
            </a:extLst>
          </p:cNvPr>
          <p:cNvSpPr/>
          <p:nvPr/>
        </p:nvSpPr>
        <p:spPr>
          <a:xfrm rot="5400000">
            <a:off x="344648" y="2555990"/>
            <a:ext cx="108000" cy="108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accent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012A7D1C-E67F-4134-B15B-0A99C288F3F2}"/>
              </a:ext>
            </a:extLst>
          </p:cNvPr>
          <p:cNvSpPr/>
          <p:nvPr/>
        </p:nvSpPr>
        <p:spPr>
          <a:xfrm rot="5400000">
            <a:off x="344648" y="3303477"/>
            <a:ext cx="108000" cy="108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accent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A1670AEA-0EAD-46C2-97CA-61F1166EBFFA}"/>
              </a:ext>
            </a:extLst>
          </p:cNvPr>
          <p:cNvSpPr/>
          <p:nvPr/>
        </p:nvSpPr>
        <p:spPr>
          <a:xfrm rot="5400000">
            <a:off x="344648" y="3548590"/>
            <a:ext cx="108000" cy="108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accent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A99242D-ECE3-4CFD-87A4-B8E9A002E7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/>
          <a:stretch/>
        </p:blipFill>
        <p:spPr>
          <a:xfrm>
            <a:off x="4270668" y="2301225"/>
            <a:ext cx="3047246" cy="2104132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5EE711D2-B169-4849-ACEF-EF7BEFFF8BAF}"/>
              </a:ext>
            </a:extLst>
          </p:cNvPr>
          <p:cNvSpPr/>
          <p:nvPr/>
        </p:nvSpPr>
        <p:spPr>
          <a:xfrm>
            <a:off x="312208" y="1601498"/>
            <a:ext cx="7005705" cy="789886"/>
          </a:xfrm>
          <a:prstGeom prst="rect">
            <a:avLst/>
          </a:prstGeom>
          <a:solidFill>
            <a:schemeClr val="accent2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7959E5C-400B-445F-AA85-689D404B2483}"/>
              </a:ext>
            </a:extLst>
          </p:cNvPr>
          <p:cNvSpPr/>
          <p:nvPr/>
        </p:nvSpPr>
        <p:spPr>
          <a:xfrm>
            <a:off x="349454" y="1610440"/>
            <a:ext cx="6840000" cy="77200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t"/>
          <a:lstStyle/>
          <a:p>
            <a:pPr algn="just" defTabSz="914400">
              <a:lnSpc>
                <a:spcPct val="130000"/>
              </a:lnSpc>
              <a:spcAft>
                <a:spcPts val="60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  <a:latin typeface="Work Sans" pitchFamily="2" charset="0"/>
                <a:ea typeface="Calibri"/>
                <a:cs typeface="Calibri"/>
              </a:rPr>
              <a:t>I&amp;P Acceleration FARM, supported by </a:t>
            </a:r>
            <a:r>
              <a:rPr lang="en-US" sz="1000" b="1" kern="0" dirty="0" err="1">
                <a:solidFill>
                  <a:prstClr val="black"/>
                </a:solidFill>
                <a:latin typeface="Work Sans" pitchFamily="2" charset="0"/>
                <a:ea typeface="Calibri"/>
                <a:cs typeface="Calibri"/>
              </a:rPr>
              <a:t>Proparco</a:t>
            </a:r>
            <a:r>
              <a:rPr lang="en-US" sz="1000" b="1" kern="0" dirty="0">
                <a:solidFill>
                  <a:prstClr val="black"/>
                </a:solidFill>
                <a:latin typeface="Work Sans" pitchFamily="2" charset="0"/>
                <a:ea typeface="Calibri"/>
                <a:cs typeface="Calibri"/>
              </a:rPr>
              <a:t>, is aimed at small businesses and start-ups in the agricultural sector in Sub-Saharan Africa. The </a:t>
            </a:r>
            <a:r>
              <a:rPr lang="en-US" sz="1000" b="1" kern="0" dirty="0" err="1">
                <a:solidFill>
                  <a:prstClr val="black"/>
                </a:solidFill>
                <a:latin typeface="Work Sans" pitchFamily="2" charset="0"/>
                <a:ea typeface="Calibri"/>
                <a:cs typeface="Calibri"/>
              </a:rPr>
              <a:t>programme</a:t>
            </a:r>
            <a:r>
              <a:rPr lang="en-US" sz="1000" b="1" kern="0" dirty="0">
                <a:solidFill>
                  <a:prstClr val="black"/>
                </a:solidFill>
                <a:latin typeface="Work Sans" pitchFamily="2" charset="0"/>
                <a:ea typeface="Calibri"/>
                <a:cs typeface="Calibri"/>
              </a:rPr>
              <a:t> will support around thirty companies, giving them access to financing and strategic support.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itchFamily="2" charset="0"/>
              <a:ea typeface="Calibri"/>
              <a:cs typeface="Calibri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83D71B7-560A-468C-A7F1-3C0B1893E6A0}"/>
              </a:ext>
            </a:extLst>
          </p:cNvPr>
          <p:cNvSpPr/>
          <p:nvPr/>
        </p:nvSpPr>
        <p:spPr>
          <a:xfrm flipH="1">
            <a:off x="312209" y="1600441"/>
            <a:ext cx="45719" cy="7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8CD719F-1D13-4E80-B03F-E5F34F8C9A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60" y="337061"/>
            <a:ext cx="1918374" cy="920819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0AE540CC-FEB4-4080-B9B9-AA7C3677DB48}"/>
              </a:ext>
            </a:extLst>
          </p:cNvPr>
          <p:cNvSpPr/>
          <p:nvPr/>
        </p:nvSpPr>
        <p:spPr>
          <a:xfrm>
            <a:off x="308072" y="595567"/>
            <a:ext cx="5670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59">
              <a:defRPr/>
            </a:pPr>
            <a:r>
              <a:rPr lang="en-US" sz="20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I&amp;P Acceleration FARM </a:t>
            </a:r>
          </a:p>
          <a:p>
            <a:pPr defTabSz="457159">
              <a:defRPr/>
            </a:pPr>
            <a:r>
              <a:rPr lang="en-US" sz="1600" i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Support for agricultural SMEs</a:t>
            </a:r>
            <a:endParaRPr lang="en-US" sz="1600" i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FBD813D2-15E2-411F-979E-A509B33B21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684" y="648880"/>
            <a:ext cx="1743782" cy="68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8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8E6DA4E-1DBE-410D-9540-27CBDB94A2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13288" r="14322" b="12715"/>
          <a:stretch/>
        </p:blipFill>
        <p:spPr>
          <a:xfrm>
            <a:off x="4980590" y="4744907"/>
            <a:ext cx="2453931" cy="36142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BEC6FF-B68E-CB05-733A-F632554353DB}"/>
              </a:ext>
            </a:extLst>
          </p:cNvPr>
          <p:cNvSpPr/>
          <p:nvPr/>
        </p:nvSpPr>
        <p:spPr>
          <a:xfrm>
            <a:off x="0" y="9074048"/>
            <a:ext cx="7559675" cy="1617765"/>
          </a:xfrm>
          <a:prstGeom prst="rect">
            <a:avLst/>
          </a:prstGeom>
          <a:solidFill>
            <a:srgbClr val="E2DC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noProof="0" dirty="0">
              <a:solidFill>
                <a:schemeClr val="bg2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AB5FDA4-FBF3-4D04-B4F5-CEF07BF5768C}"/>
              </a:ext>
            </a:extLst>
          </p:cNvPr>
          <p:cNvSpPr txBox="1"/>
          <p:nvPr/>
        </p:nvSpPr>
        <p:spPr>
          <a:xfrm>
            <a:off x="359837" y="988871"/>
            <a:ext cx="6840000" cy="1174489"/>
          </a:xfrm>
          <a:prstGeom prst="rect">
            <a:avLst/>
          </a:prstGeom>
          <a:noFill/>
        </p:spPr>
        <p:txBody>
          <a:bodyPr wrap="square" lIns="72000" tIns="45720" rIns="91440" bIns="45720" rtlCol="0" anchor="t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1000" noProof="0" dirty="0">
                <a:latin typeface="Work Sans" pitchFamily="2" charset="0"/>
                <a:ea typeface="Calibri"/>
                <a:cs typeface="Calibri"/>
              </a:rPr>
              <a:t>I&amp;P Acceleration FARM is coordinated by </a:t>
            </a:r>
            <a:r>
              <a:rPr lang="en-US" sz="1000" b="1" noProof="0" dirty="0">
                <a:solidFill>
                  <a:schemeClr val="accent3"/>
                </a:solidFill>
                <a:latin typeface="Work Sans" pitchFamily="2" charset="0"/>
                <a:ea typeface="Calibri"/>
                <a:cs typeface="Calibri"/>
              </a:rPr>
              <a:t>Investisseurs &amp; Partenaires (I&amp;P)</a:t>
            </a:r>
            <a:r>
              <a:rPr lang="en-US" sz="1000" noProof="0" dirty="0">
                <a:latin typeface="Work Sans" pitchFamily="2" charset="0"/>
                <a:ea typeface="Calibri"/>
                <a:cs typeface="Calibri"/>
              </a:rPr>
              <a:t>, an impact investment group entirely dedicated to Sub-Saharan Africa, whose particularity is to target the ‘missing link’ in the African economic fabric, small and medium-sized enterprises and start-ups with financing needs of less than €5 million. Since its creation in 2002, I&amp;P has supported more than 350 companies in Africa. The team is made up of more than 200 people, based in France and in 10 African offices. 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1000" noProof="0" dirty="0">
                <a:latin typeface="Work Sans" pitchFamily="2" charset="0"/>
                <a:ea typeface="Calibri"/>
                <a:cs typeface="Calibri"/>
              </a:rPr>
              <a:t>For more information: </a:t>
            </a:r>
            <a:r>
              <a:rPr lang="en-US" sz="1000" b="1" noProof="0" dirty="0">
                <a:solidFill>
                  <a:schemeClr val="accent3"/>
                </a:solidFill>
                <a:latin typeface="Work Sans" pitchFamily="2" charset="0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www.ietp.com </a:t>
            </a:r>
            <a:endParaRPr lang="en-US" sz="1000" b="1" noProof="0" dirty="0">
              <a:solidFill>
                <a:schemeClr val="accent3"/>
              </a:solidFill>
              <a:latin typeface="Work Sans" pitchFamily="2" charset="0"/>
              <a:ea typeface="Calibri"/>
              <a:cs typeface="Calibri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9887DEE-A1C1-4E88-BC44-EAFE26F80E42}"/>
              </a:ext>
            </a:extLst>
          </p:cNvPr>
          <p:cNvSpPr txBox="1"/>
          <p:nvPr/>
        </p:nvSpPr>
        <p:spPr>
          <a:xfrm>
            <a:off x="749743" y="9260926"/>
            <a:ext cx="6166867" cy="261162"/>
          </a:xfrm>
          <a:prstGeom prst="rect">
            <a:avLst/>
          </a:prstGeom>
          <a:noFill/>
          <a:ln>
            <a:noFill/>
          </a:ln>
        </p:spPr>
        <p:txBody>
          <a:bodyPr wrap="square" lIns="720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noProof="0" dirty="0">
                <a:solidFill>
                  <a:schemeClr val="bg2"/>
                </a:solidFill>
                <a:latin typeface="Work Sans" pitchFamily="2" charset="0"/>
                <a:cs typeface="Calibri" panose="020F0502020204030204" pitchFamily="34" charset="0"/>
              </a:rPr>
              <a:t>Caty DIOKHANÉ • Program Manager • </a:t>
            </a:r>
            <a:r>
              <a:rPr lang="en-US" sz="1000" noProof="0" dirty="0">
                <a:solidFill>
                  <a:schemeClr val="bg2"/>
                </a:solidFill>
                <a:latin typeface="Work Sans" pitchFamily="2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c.diokhane@ietp.com</a:t>
            </a:r>
            <a:r>
              <a:rPr lang="en-US" sz="1000" noProof="0" dirty="0">
                <a:solidFill>
                  <a:schemeClr val="bg2"/>
                </a:solidFill>
                <a:latin typeface="Work Sans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14CF3E8-DFD0-4836-AC48-FE607821B679}"/>
              </a:ext>
            </a:extLst>
          </p:cNvPr>
          <p:cNvSpPr txBox="1"/>
          <p:nvPr/>
        </p:nvSpPr>
        <p:spPr>
          <a:xfrm>
            <a:off x="522386" y="8918243"/>
            <a:ext cx="1974592" cy="314702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1400" b="1" noProof="0" dirty="0">
                <a:solidFill>
                  <a:schemeClr val="bg2"/>
                </a:solidFill>
                <a:latin typeface="Work Sans" pitchFamily="2" charset="0"/>
                <a:cs typeface="Calibri" panose="020F0502020204030204" pitchFamily="34" charset="0"/>
              </a:rPr>
              <a:t>Contact us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9D6FC4C-A211-4926-9DA5-DADBCBA43E33}"/>
              </a:ext>
            </a:extLst>
          </p:cNvPr>
          <p:cNvSpPr/>
          <p:nvPr/>
        </p:nvSpPr>
        <p:spPr>
          <a:xfrm>
            <a:off x="359837" y="8828309"/>
            <a:ext cx="6840000" cy="1656240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2"/>
              </a:solidFill>
              <a:latin typeface="Work Sans" pitchFamily="2" charset="0"/>
            </a:endParaRP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47A2AE4A-D479-465C-AC82-3204C537B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4" y="9301507"/>
            <a:ext cx="180000" cy="180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FC4F372-6108-4689-8368-55A0681F39EA}"/>
              </a:ext>
            </a:extLst>
          </p:cNvPr>
          <p:cNvSpPr/>
          <p:nvPr/>
        </p:nvSpPr>
        <p:spPr>
          <a:xfrm>
            <a:off x="355673" y="5065944"/>
            <a:ext cx="4500000" cy="32892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t"/>
          <a:lstStyle/>
          <a:p>
            <a:pPr lvl="0" algn="just" defTabSz="91440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1000" b="1" kern="0" noProof="0" dirty="0">
                <a:latin typeface="Work Sans" pitchFamily="2" charset="0"/>
                <a:cs typeface="Calibri" panose="020F0502020204030204" pitchFamily="34" charset="0"/>
              </a:rPr>
              <a:t>I&amp;P Acceleration FARM is based on 5 eligibility criteria:</a:t>
            </a:r>
          </a:p>
          <a:p>
            <a:pPr marL="171450" lvl="0" indent="-171450" algn="just" defTabSz="914400">
              <a:lnSpc>
                <a:spcPct val="11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þ"/>
              <a:defRPr/>
            </a:pPr>
            <a:r>
              <a:rPr lang="en-US" sz="1000" kern="0" noProof="0" dirty="0">
                <a:latin typeface="Work Sans" pitchFamily="2" charset="0"/>
                <a:cs typeface="Calibri" panose="020F0502020204030204" pitchFamily="34" charset="0"/>
              </a:rPr>
              <a:t>The company must be registered in one of the 6 intervention countries (Cameroon, Côte d'Ivoire, Guinea, Kenya, Senegal, Uganda).</a:t>
            </a:r>
          </a:p>
          <a:p>
            <a:pPr marL="171450" lvl="0" indent="-171450" algn="just" defTabSz="914400">
              <a:lnSpc>
                <a:spcPct val="11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þ"/>
              <a:defRPr/>
            </a:pPr>
            <a:r>
              <a:rPr lang="en-US" sz="1000" kern="0" noProof="0" dirty="0">
                <a:latin typeface="Work Sans" pitchFamily="2" charset="0"/>
                <a:cs typeface="Calibri" panose="020F0502020204030204" pitchFamily="34" charset="0"/>
              </a:rPr>
              <a:t>The company must be run by men and women working full-time on their business and wishing to collaborate with a group of investors.</a:t>
            </a:r>
          </a:p>
          <a:p>
            <a:pPr marL="171450" lvl="0" indent="-171450" algn="just" defTabSz="914400">
              <a:lnSpc>
                <a:spcPct val="11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þ"/>
              <a:defRPr/>
            </a:pPr>
            <a:r>
              <a:rPr lang="en-US" sz="1000" kern="0" noProof="0" dirty="0">
                <a:latin typeface="Work Sans" pitchFamily="2" charset="0"/>
                <a:cs typeface="Calibri" panose="020F0502020204030204" pitchFamily="34" charset="0"/>
              </a:rPr>
              <a:t>The company must operate in the sectors of agricultural product processing, primary agriculture, livestock farming, fish farming and/or services linked to the agricultural sector (input distribution, training, logistics, equipment sales, market access, </a:t>
            </a:r>
            <a:r>
              <a:rPr lang="en-US" sz="1000" kern="0" noProof="0" dirty="0" err="1">
                <a:latin typeface="Work Sans" pitchFamily="2" charset="0"/>
                <a:cs typeface="Calibri" panose="020F0502020204030204" pitchFamily="34" charset="0"/>
              </a:rPr>
              <a:t>agritech</a:t>
            </a:r>
            <a:r>
              <a:rPr lang="en-US" sz="1000" kern="0" noProof="0" dirty="0">
                <a:latin typeface="Work Sans" pitchFamily="2" charset="0"/>
                <a:cs typeface="Calibri" panose="020F0502020204030204" pitchFamily="34" charset="0"/>
              </a:rPr>
              <a:t>, etc.).</a:t>
            </a:r>
          </a:p>
          <a:p>
            <a:pPr marL="171450" lvl="0" indent="-171450" algn="just" defTabSz="914400">
              <a:lnSpc>
                <a:spcPct val="11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þ"/>
              <a:defRPr/>
            </a:pPr>
            <a:r>
              <a:rPr lang="en-US" sz="1000" kern="0" noProof="0" dirty="0">
                <a:latin typeface="Work Sans" pitchFamily="2" charset="0"/>
                <a:cs typeface="Calibri" panose="020F0502020204030204" pitchFamily="34" charset="0"/>
              </a:rPr>
              <a:t>The company must be committed to maximizing its positive impacts (social and/or environmental), through its activities and/or the improvement of its practices.</a:t>
            </a:r>
          </a:p>
          <a:p>
            <a:pPr marL="171450" lvl="0" indent="-171450" algn="just" defTabSz="914400">
              <a:lnSpc>
                <a:spcPct val="11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þ"/>
              <a:defRPr/>
            </a:pPr>
            <a:r>
              <a:rPr lang="en-US" sz="1000" kern="0" noProof="0" dirty="0">
                <a:latin typeface="Work Sans" pitchFamily="2" charset="0"/>
                <a:cs typeface="Calibri" panose="020F0502020204030204" pitchFamily="34" charset="0"/>
              </a:rPr>
              <a:t>Particular attention is paid to projects in rural areas.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93754A9-F4F9-4B42-9566-F170A1AC79DD}"/>
              </a:ext>
            </a:extLst>
          </p:cNvPr>
          <p:cNvSpPr txBox="1"/>
          <p:nvPr/>
        </p:nvSpPr>
        <p:spPr>
          <a:xfrm>
            <a:off x="749744" y="9663046"/>
            <a:ext cx="5457812" cy="261162"/>
          </a:xfrm>
          <a:prstGeom prst="rect">
            <a:avLst/>
          </a:prstGeom>
          <a:noFill/>
          <a:ln>
            <a:noFill/>
          </a:ln>
        </p:spPr>
        <p:txBody>
          <a:bodyPr wrap="square" lIns="72000" tIns="45720" rIns="91440" bIns="4572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noProof="0" dirty="0">
                <a:solidFill>
                  <a:schemeClr val="bg2"/>
                </a:solidFill>
                <a:latin typeface="Work Sans" pitchFamily="2" charset="0"/>
                <a:cs typeface="Calibri" panose="020F0502020204030204" pitchFamily="34" charset="0"/>
              </a:rPr>
              <a:t>Morgane AWU • Senior Communication Officer • </a:t>
            </a:r>
            <a:r>
              <a:rPr lang="en-US" sz="1000" u="sng" noProof="0" dirty="0">
                <a:solidFill>
                  <a:schemeClr val="bg2"/>
                </a:solidFill>
                <a:latin typeface="Work Sans" pitchFamily="2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m.awu@ietp.com</a:t>
            </a:r>
            <a:r>
              <a:rPr lang="en-US" sz="1000" u="sng" noProof="0" dirty="0">
                <a:solidFill>
                  <a:schemeClr val="bg2"/>
                </a:solidFill>
                <a:latin typeface="Work Sans" pitchFamily="2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0AF0BF77-2F4A-420F-BA2B-C4EC1E658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4" y="9703627"/>
            <a:ext cx="180000" cy="18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BA7F0E8-D124-4FF0-AAA7-4DA3BAE643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10" y="2848240"/>
            <a:ext cx="896325" cy="47804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3491980-C65F-4578-B833-3F97FF88F1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48" y="2792300"/>
            <a:ext cx="1063100" cy="53155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9C58984A-B138-44B2-A53F-3E3E17D26E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94" y="3538974"/>
            <a:ext cx="896325" cy="4481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B0E9D2-DFCF-A04F-C048-071B37477632}"/>
              </a:ext>
            </a:extLst>
          </p:cNvPr>
          <p:cNvSpPr/>
          <p:nvPr/>
        </p:nvSpPr>
        <p:spPr>
          <a:xfrm>
            <a:off x="355673" y="587249"/>
            <a:ext cx="3600000" cy="288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consortium to implement the program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FAA2F4-8A72-4CEC-B090-14C9FF9F1C32}"/>
              </a:ext>
            </a:extLst>
          </p:cNvPr>
          <p:cNvSpPr/>
          <p:nvPr/>
        </p:nvSpPr>
        <p:spPr>
          <a:xfrm>
            <a:off x="355673" y="4722968"/>
            <a:ext cx="3600000" cy="288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Eligibility criteria</a:t>
            </a:r>
          </a:p>
        </p:txBody>
      </p:sp>
      <p:sp>
        <p:nvSpPr>
          <p:cNvPr id="18" name="ZoneTexte 32">
            <a:extLst>
              <a:ext uri="{FF2B5EF4-FFF2-40B4-BE49-F238E27FC236}">
                <a16:creationId xmlns:a16="http://schemas.microsoft.com/office/drawing/2014/main" id="{64F635F7-420E-93A4-A681-D7BB4DB608A9}"/>
              </a:ext>
            </a:extLst>
          </p:cNvPr>
          <p:cNvSpPr txBox="1"/>
          <p:nvPr/>
        </p:nvSpPr>
        <p:spPr>
          <a:xfrm>
            <a:off x="782254" y="10071898"/>
            <a:ext cx="792000" cy="202309"/>
          </a:xfrm>
          <a:prstGeom prst="rect">
            <a:avLst/>
          </a:prstGeom>
          <a:noFill/>
          <a:ln>
            <a:noFill/>
          </a:ln>
        </p:spPr>
        <p:txBody>
          <a:bodyPr vert="horz" wrap="square" lIns="72000" tIns="46836" rIns="0" bIns="46836" anchor="ctr" anchorCtr="0" compatLnSpc="1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700" noProof="0" dirty="0">
                <a:solidFill>
                  <a:schemeClr val="bg2"/>
                </a:solidFill>
                <a:latin typeface="Work Sans" pitchFamily="2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www.ietp.com</a:t>
            </a:r>
            <a:r>
              <a:rPr lang="en-US" sz="700" noProof="0" dirty="0">
                <a:solidFill>
                  <a:schemeClr val="bg2"/>
                </a:solidFill>
                <a:latin typeface="Work Sans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0" name="ZoneTexte 34">
            <a:extLst>
              <a:ext uri="{FF2B5EF4-FFF2-40B4-BE49-F238E27FC236}">
                <a16:creationId xmlns:a16="http://schemas.microsoft.com/office/drawing/2014/main" id="{04FFCB89-3C2A-D084-40BE-79EB5C8A51AF}"/>
              </a:ext>
            </a:extLst>
          </p:cNvPr>
          <p:cNvSpPr txBox="1"/>
          <p:nvPr/>
        </p:nvSpPr>
        <p:spPr>
          <a:xfrm>
            <a:off x="1823395" y="10071898"/>
            <a:ext cx="1512000" cy="202309"/>
          </a:xfrm>
          <a:prstGeom prst="rect">
            <a:avLst/>
          </a:prstGeom>
          <a:noFill/>
          <a:ln>
            <a:noFill/>
          </a:ln>
        </p:spPr>
        <p:txBody>
          <a:bodyPr vert="horz" wrap="square" lIns="72000" tIns="46836" rIns="0" bIns="46836" anchor="ctr" anchorCtr="0" compatLnSpc="1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700" noProof="0" dirty="0">
                <a:solidFill>
                  <a:schemeClr val="bg2"/>
                </a:solidFill>
                <a:latin typeface="Work Sans" pitchFamily="2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Investisseurs &amp; Partenaires – I&amp;P</a:t>
            </a:r>
            <a:endParaRPr lang="en-US" sz="700" noProof="0" dirty="0">
              <a:solidFill>
                <a:schemeClr val="bg2"/>
              </a:solidFill>
              <a:latin typeface="Work Sans" pitchFamily="2" charset="0"/>
              <a:cs typeface="Calibri" panose="020F0502020204030204" pitchFamily="34" charset="0"/>
            </a:endParaRPr>
          </a:p>
        </p:txBody>
      </p:sp>
      <p:sp>
        <p:nvSpPr>
          <p:cNvPr id="24" name="ZoneTexte 37">
            <a:extLst>
              <a:ext uri="{FF2B5EF4-FFF2-40B4-BE49-F238E27FC236}">
                <a16:creationId xmlns:a16="http://schemas.microsoft.com/office/drawing/2014/main" id="{FDF8EA28-7D05-0977-B09C-145E2688F7EE}"/>
              </a:ext>
            </a:extLst>
          </p:cNvPr>
          <p:cNvSpPr txBox="1"/>
          <p:nvPr/>
        </p:nvSpPr>
        <p:spPr>
          <a:xfrm>
            <a:off x="3703457" y="10071898"/>
            <a:ext cx="720000" cy="202309"/>
          </a:xfrm>
          <a:prstGeom prst="rect">
            <a:avLst/>
          </a:prstGeom>
          <a:noFill/>
          <a:ln>
            <a:noFill/>
          </a:ln>
        </p:spPr>
        <p:txBody>
          <a:bodyPr vert="horz" wrap="square" lIns="72000" tIns="46836" rIns="0" bIns="46836" anchor="ctr" anchorCtr="0" compatLnSpc="1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700" noProof="0" dirty="0">
                <a:solidFill>
                  <a:schemeClr val="bg2"/>
                </a:solidFill>
                <a:latin typeface="Work Sans" pitchFamily="2" charset="0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@ietp.afrique</a:t>
            </a:r>
            <a:endParaRPr lang="en-US" sz="700" noProof="0" dirty="0">
              <a:solidFill>
                <a:schemeClr val="bg2"/>
              </a:solidFill>
              <a:latin typeface="Work Sans" pitchFamily="2" charset="0"/>
              <a:cs typeface="Calibri" panose="020F0502020204030204" pitchFamily="34" charset="0"/>
            </a:endParaRPr>
          </a:p>
        </p:txBody>
      </p:sp>
      <p:sp>
        <p:nvSpPr>
          <p:cNvPr id="27" name="ZoneTexte 38">
            <a:extLst>
              <a:ext uri="{FF2B5EF4-FFF2-40B4-BE49-F238E27FC236}">
                <a16:creationId xmlns:a16="http://schemas.microsoft.com/office/drawing/2014/main" id="{0ED4AC30-FCC7-E8D9-B345-E1115B564CA0}"/>
              </a:ext>
            </a:extLst>
          </p:cNvPr>
          <p:cNvSpPr txBox="1"/>
          <p:nvPr/>
        </p:nvSpPr>
        <p:spPr>
          <a:xfrm>
            <a:off x="4731556" y="10071898"/>
            <a:ext cx="1476000" cy="202309"/>
          </a:xfrm>
          <a:prstGeom prst="rect">
            <a:avLst/>
          </a:prstGeom>
          <a:noFill/>
          <a:ln>
            <a:noFill/>
          </a:ln>
        </p:spPr>
        <p:txBody>
          <a:bodyPr vert="horz" wrap="square" lIns="72000" tIns="46836" rIns="0" bIns="46836" anchor="ctr" anchorCtr="0" compatLnSpc="1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700" noProof="0" dirty="0">
                <a:solidFill>
                  <a:schemeClr val="bg2"/>
                </a:solidFill>
                <a:latin typeface="Work Sans" pitchFamily="2" charset="0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@investisseurs_et_partenaires</a:t>
            </a:r>
            <a:endParaRPr lang="en-US" sz="700" noProof="0" dirty="0">
              <a:solidFill>
                <a:schemeClr val="bg2"/>
              </a:solidFill>
              <a:latin typeface="Work Sans" pitchFamily="2" charset="0"/>
              <a:cs typeface="Calibri" panose="020F050202020403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B745DF0-C977-0438-DB05-C0C89FDF30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125" y="10083053"/>
            <a:ext cx="180000" cy="1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C823917-39EB-5151-55FA-D0E07C2423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18" y="10083053"/>
            <a:ext cx="180000" cy="18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34F40AC-29D5-38A5-0C4D-C549435B75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4" y="10083053"/>
            <a:ext cx="180000" cy="18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6CA2C73-E247-8AA1-D793-32CC5BA633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30" y="10083053"/>
            <a:ext cx="180000" cy="18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B8A9258-3D69-4FC5-9F28-25293B4F89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582" y="3367743"/>
            <a:ext cx="1391861" cy="34796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D074458-CFC1-4FAF-85E8-EA95823EC97D}"/>
              </a:ext>
            </a:extLst>
          </p:cNvPr>
          <p:cNvSpPr/>
          <p:nvPr/>
        </p:nvSpPr>
        <p:spPr>
          <a:xfrm>
            <a:off x="359837" y="2271265"/>
            <a:ext cx="4619819" cy="20208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just">
              <a:lnSpc>
                <a:spcPct val="110000"/>
              </a:lnSpc>
              <a:spcAft>
                <a:spcPts val="600"/>
              </a:spcAft>
            </a:pPr>
            <a:r>
              <a:rPr lang="en-US" sz="1000" noProof="0" dirty="0">
                <a:solidFill>
                  <a:srgbClr val="000000"/>
                </a:solidFill>
                <a:latin typeface="Work Sans" pitchFamily="2" charset="0"/>
                <a:ea typeface="Calibri"/>
                <a:cs typeface="Calibri"/>
              </a:rPr>
              <a:t>The program is funded with €4 million by </a:t>
            </a:r>
            <a:r>
              <a:rPr lang="en-US" sz="1000" b="1" noProof="0" dirty="0" err="1">
                <a:solidFill>
                  <a:schemeClr val="accent3"/>
                </a:solidFill>
                <a:latin typeface="Work Sans" pitchFamily="2" charset="0"/>
                <a:ea typeface="Calibri"/>
                <a:cs typeface="Calibri"/>
              </a:rPr>
              <a:t>Proparco</a:t>
            </a:r>
            <a:r>
              <a:rPr lang="en-US" sz="1000" noProof="0" dirty="0">
                <a:solidFill>
                  <a:srgbClr val="000000"/>
                </a:solidFill>
                <a:latin typeface="Work Sans" pitchFamily="2" charset="0"/>
                <a:ea typeface="Calibri"/>
                <a:cs typeface="Calibri"/>
              </a:rPr>
              <a:t>, a subsidiary of the Agence Française de </a:t>
            </a:r>
            <a:r>
              <a:rPr lang="en-US" sz="1000" noProof="0" dirty="0" err="1">
                <a:solidFill>
                  <a:srgbClr val="000000"/>
                </a:solidFill>
                <a:latin typeface="Work Sans" pitchFamily="2" charset="0"/>
                <a:ea typeface="Calibri"/>
                <a:cs typeface="Calibri"/>
              </a:rPr>
              <a:t>Développement</a:t>
            </a:r>
            <a:r>
              <a:rPr lang="en-US" sz="1000" noProof="0" dirty="0">
                <a:solidFill>
                  <a:srgbClr val="000000"/>
                </a:solidFill>
                <a:latin typeface="Work Sans" pitchFamily="2" charset="0"/>
                <a:ea typeface="Calibri"/>
                <a:cs typeface="Calibri"/>
              </a:rPr>
              <a:t> Group dedicated to the private sector.</a:t>
            </a:r>
          </a:p>
          <a:p>
            <a:pPr lvl="0" algn="just">
              <a:lnSpc>
                <a:spcPct val="110000"/>
              </a:lnSpc>
              <a:spcAft>
                <a:spcPts val="600"/>
              </a:spcAft>
            </a:pPr>
            <a:r>
              <a:rPr lang="en-US" sz="1000" noProof="0" dirty="0">
                <a:solidFill>
                  <a:srgbClr val="000000"/>
                </a:solidFill>
                <a:latin typeface="Work Sans" pitchFamily="2" charset="0"/>
                <a:ea typeface="Calibri"/>
                <a:cs typeface="Calibri"/>
              </a:rPr>
              <a:t>I&amp;P Acceleration FARM is deployed locally by </a:t>
            </a:r>
            <a:r>
              <a:rPr lang="en-US" sz="1000" b="1" noProof="0" dirty="0">
                <a:solidFill>
                  <a:schemeClr val="accent3"/>
                </a:solidFill>
                <a:latin typeface="Work Sans" pitchFamily="2" charset="0"/>
                <a:ea typeface="Calibri"/>
                <a:cs typeface="Calibri"/>
              </a:rPr>
              <a:t>I&amp;P's network of partner investment teams</a:t>
            </a:r>
            <a:r>
              <a:rPr lang="en-US" sz="1000" noProof="0" dirty="0">
                <a:solidFill>
                  <a:srgbClr val="000000"/>
                </a:solidFill>
                <a:latin typeface="Work Sans" pitchFamily="2" charset="0"/>
                <a:ea typeface="Calibri"/>
                <a:cs typeface="Calibri"/>
              </a:rPr>
              <a:t>, which finance and support small and medium-sized enterprises with high growth potential whose financing needs are between FCFA 6.5 million (€10,000) and FCFA 65 million (€100,000). Five partner teams are implementing the program in West, Central and East Africa: </a:t>
            </a:r>
            <a:r>
              <a:rPr lang="en-US" sz="1000" b="1" noProof="0" dirty="0" err="1">
                <a:solidFill>
                  <a:schemeClr val="accent3"/>
                </a:solidFill>
                <a:latin typeface="Work Sans" pitchFamily="2" charset="0"/>
                <a:ea typeface="Calibri"/>
                <a:cs typeface="Calibri"/>
              </a:rPr>
              <a:t>Comoé</a:t>
            </a:r>
            <a:r>
              <a:rPr lang="en-US" sz="1000" b="1" noProof="0" dirty="0">
                <a:solidFill>
                  <a:schemeClr val="accent3"/>
                </a:solidFill>
                <a:latin typeface="Work Sans" pitchFamily="2" charset="0"/>
                <a:ea typeface="Calibri"/>
                <a:cs typeface="Calibri"/>
              </a:rPr>
              <a:t> Capital</a:t>
            </a:r>
            <a:r>
              <a:rPr lang="en-US" sz="1000" noProof="0" dirty="0">
                <a:solidFill>
                  <a:srgbClr val="000000"/>
                </a:solidFill>
                <a:latin typeface="Work Sans" pitchFamily="2" charset="0"/>
                <a:ea typeface="Calibri"/>
                <a:cs typeface="Calibri"/>
              </a:rPr>
              <a:t> in Côte d'Ivoire, </a:t>
            </a:r>
            <a:r>
              <a:rPr lang="en-US" sz="1000" b="1" noProof="0" dirty="0" err="1">
                <a:solidFill>
                  <a:schemeClr val="accent3"/>
                </a:solidFill>
                <a:latin typeface="Work Sans" pitchFamily="2" charset="0"/>
                <a:ea typeface="Calibri"/>
                <a:cs typeface="Calibri"/>
              </a:rPr>
              <a:t>Fako</a:t>
            </a:r>
            <a:r>
              <a:rPr lang="en-US" sz="1000" b="1" noProof="0" dirty="0">
                <a:solidFill>
                  <a:schemeClr val="accent3"/>
                </a:solidFill>
                <a:latin typeface="Work Sans" pitchFamily="2" charset="0"/>
                <a:ea typeface="Calibri"/>
                <a:cs typeface="Calibri"/>
              </a:rPr>
              <a:t> Capital </a:t>
            </a:r>
            <a:r>
              <a:rPr lang="en-US" sz="1000" noProof="0" dirty="0">
                <a:solidFill>
                  <a:srgbClr val="000000"/>
                </a:solidFill>
                <a:latin typeface="Work Sans" pitchFamily="2" charset="0"/>
                <a:ea typeface="Calibri"/>
                <a:cs typeface="Calibri"/>
              </a:rPr>
              <a:t>in Cameroon, </a:t>
            </a:r>
            <a:r>
              <a:rPr lang="en-US" sz="1000" b="1" noProof="0" dirty="0">
                <a:solidFill>
                  <a:schemeClr val="accent3"/>
                </a:solidFill>
                <a:latin typeface="Work Sans" pitchFamily="2" charset="0"/>
                <a:ea typeface="Calibri"/>
                <a:cs typeface="Calibri"/>
              </a:rPr>
              <a:t>Inua Capital </a:t>
            </a:r>
            <a:r>
              <a:rPr lang="en-US" sz="1000" noProof="0" dirty="0">
                <a:solidFill>
                  <a:srgbClr val="000000"/>
                </a:solidFill>
                <a:latin typeface="Work Sans" pitchFamily="2" charset="0"/>
                <a:ea typeface="Calibri"/>
                <a:cs typeface="Calibri"/>
              </a:rPr>
              <a:t>in Uganda, </a:t>
            </a:r>
            <a:r>
              <a:rPr lang="en-US" sz="1000" b="1" noProof="0" dirty="0">
                <a:solidFill>
                  <a:schemeClr val="accent3"/>
                </a:solidFill>
                <a:latin typeface="Work Sans" pitchFamily="2" charset="0"/>
                <a:ea typeface="Calibri"/>
                <a:cs typeface="Calibri"/>
              </a:rPr>
              <a:t>Teranga Capital </a:t>
            </a:r>
            <a:r>
              <a:rPr lang="en-US" sz="1000" noProof="0" dirty="0">
                <a:solidFill>
                  <a:srgbClr val="000000"/>
                </a:solidFill>
                <a:latin typeface="Work Sans" pitchFamily="2" charset="0"/>
                <a:ea typeface="Calibri"/>
                <a:cs typeface="Calibri"/>
              </a:rPr>
              <a:t>in Senegal and </a:t>
            </a:r>
            <a:r>
              <a:rPr lang="en-US" sz="1000" b="1" noProof="0" dirty="0">
                <a:solidFill>
                  <a:schemeClr val="accent3"/>
                </a:solidFill>
                <a:latin typeface="Work Sans" pitchFamily="2" charset="0"/>
                <a:ea typeface="Calibri"/>
                <a:cs typeface="Calibri"/>
              </a:rPr>
              <a:t>Gola Capital </a:t>
            </a:r>
            <a:r>
              <a:rPr lang="en-US" sz="1000" noProof="0" dirty="0">
                <a:solidFill>
                  <a:srgbClr val="000000"/>
                </a:solidFill>
                <a:latin typeface="Work Sans" pitchFamily="2" charset="0"/>
                <a:ea typeface="Calibri"/>
                <a:cs typeface="Calibri"/>
              </a:rPr>
              <a:t>in Guinea.</a:t>
            </a:r>
            <a:endParaRPr lang="en-US" sz="1000" noProof="0" dirty="0">
              <a:solidFill>
                <a:srgbClr val="DD590A"/>
              </a:solidFill>
              <a:latin typeface="Work Sans" pitchFamily="2" charset="0"/>
              <a:ea typeface="Calibri"/>
              <a:cs typeface="Calibri"/>
            </a:endParaRP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8E12DDB1-45BF-4607-A573-CF794D35CFE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28" y="2060358"/>
            <a:ext cx="1743782" cy="680027"/>
          </a:xfrm>
          <a:prstGeom prst="rect">
            <a:avLst/>
          </a:prstGeom>
        </p:spPr>
      </p:pic>
      <p:pic>
        <p:nvPicPr>
          <p:cNvPr id="6" name="Image 5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E1F5F1C3-6998-9F5B-9565-71C366534A9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31" y="4022314"/>
            <a:ext cx="1213604" cy="30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029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5">
      <a:dk1>
        <a:srgbClr val="000000"/>
      </a:dk1>
      <a:lt1>
        <a:sysClr val="window" lastClr="FFFFFF"/>
      </a:lt1>
      <a:dk2>
        <a:srgbClr val="8E342D"/>
      </a:dk2>
      <a:lt2>
        <a:srgbClr val="532609"/>
      </a:lt2>
      <a:accent1>
        <a:srgbClr val="A98C4C"/>
      </a:accent1>
      <a:accent2>
        <a:srgbClr val="605249"/>
      </a:accent2>
      <a:accent3>
        <a:srgbClr val="42737F"/>
      </a:accent3>
      <a:accent4>
        <a:srgbClr val="DD590A"/>
      </a:accent4>
      <a:accent5>
        <a:srgbClr val="632D55"/>
      </a:accent5>
      <a:accent6>
        <a:srgbClr val="A3BC9C"/>
      </a:accent6>
      <a:hlink>
        <a:srgbClr val="632D55"/>
      </a:hlink>
      <a:folHlink>
        <a:srgbClr val="605249"/>
      </a:folHlink>
    </a:clrScheme>
    <a:fontScheme name="Personnalisé 1">
      <a:majorFont>
        <a:latin typeface="LeMonde Livre Classic"/>
        <a:ea typeface=""/>
        <a:cs typeface=""/>
      </a:majorFont>
      <a:minorFont>
        <a:latin typeface="InterFace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67CC01351C3419CB682607FC92951" ma:contentTypeVersion="6" ma:contentTypeDescription="Crée un document." ma:contentTypeScope="" ma:versionID="d862ec25edd19af33494e4401dc93527">
  <xsd:schema xmlns:xsd="http://www.w3.org/2001/XMLSchema" xmlns:xs="http://www.w3.org/2001/XMLSchema" xmlns:p="http://schemas.microsoft.com/office/2006/metadata/properties" xmlns:ns2="9f2754ed-1d86-4725-bccb-d5fbfe28f9d4" xmlns:ns3="6f7fa62c-9207-4f29-85d3-f1e9665dd9de" targetNamespace="http://schemas.microsoft.com/office/2006/metadata/properties" ma:root="true" ma:fieldsID="5352c1261a52328dd62ddf4a7885afe1" ns2:_="" ns3:_="">
    <xsd:import namespace="9f2754ed-1d86-4725-bccb-d5fbfe28f9d4"/>
    <xsd:import namespace="6f7fa62c-9207-4f29-85d3-f1e9665dd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2754ed-1d86-4725-bccb-d5fbfe28f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7fa62c-9207-4f29-85d3-f1e9665dd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A39176-D93B-40E9-8E3D-D3524B24981C}">
  <ds:schemaRefs>
    <ds:schemaRef ds:uri="6f7fa62c-9207-4f29-85d3-f1e9665dd9de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9f2754ed-1d86-4725-bccb-d5fbfe28f9d4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FFE4A09-E5D3-438B-93C5-C9D65C2223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87B460-1BCC-4F54-8877-F744A7EF8DD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779</Words>
  <Application>Microsoft Office PowerPoint</Application>
  <PresentationFormat>Personnalisé</PresentationFormat>
  <Paragraphs>44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Cambria</vt:lpstr>
      <vt:lpstr>InterFace</vt:lpstr>
      <vt:lpstr>LeMonde Livre Classic</vt:lpstr>
      <vt:lpstr>Wingdings</vt:lpstr>
      <vt:lpstr>Wingdings 2</vt:lpstr>
      <vt:lpstr>Wingdings 3</vt:lpstr>
      <vt:lpstr>Work Sans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I&amp;P Accélération au Sahel (FR)</dc:title>
  <dc:creator>Clémence B.</dc:creator>
  <cp:lastModifiedBy>Morgane Awu</cp:lastModifiedBy>
  <cp:revision>3</cp:revision>
  <dcterms:created xsi:type="dcterms:W3CDTF">2019-07-09T08:54:15Z</dcterms:created>
  <dcterms:modified xsi:type="dcterms:W3CDTF">2025-01-23T13:55:57Z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0x010100BEB67CC01351C3419CB682607FC92951</vt:lpwstr>
  </property>
  <property fmtid="{D5CDD505-2E9C-101B-9397-08002B2CF9AE}" pid="3" name="MediaServiceImageTags">
    <vt:lpwstr/>
  </property>
</Properties>
</file>